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48" r:id="rId4"/>
  </p:sldMasterIdLst>
  <p:notesMasterIdLst>
    <p:notesMasterId r:id="rId25"/>
  </p:notesMasterIdLst>
  <p:handoutMasterIdLst>
    <p:handoutMasterId r:id="rId26"/>
  </p:handoutMasterIdLst>
  <p:sldIdLst>
    <p:sldId id="347" r:id="rId5"/>
    <p:sldId id="464" r:id="rId6"/>
    <p:sldId id="486" r:id="rId7"/>
    <p:sldId id="458" r:id="rId8"/>
    <p:sldId id="471" r:id="rId9"/>
    <p:sldId id="472" r:id="rId10"/>
    <p:sldId id="473" r:id="rId11"/>
    <p:sldId id="474" r:id="rId12"/>
    <p:sldId id="475" r:id="rId13"/>
    <p:sldId id="476" r:id="rId14"/>
    <p:sldId id="478" r:id="rId15"/>
    <p:sldId id="477" r:id="rId16"/>
    <p:sldId id="479" r:id="rId17"/>
    <p:sldId id="480" r:id="rId18"/>
    <p:sldId id="481" r:id="rId19"/>
    <p:sldId id="482" r:id="rId20"/>
    <p:sldId id="483" r:id="rId21"/>
    <p:sldId id="485" r:id="rId22"/>
    <p:sldId id="484" r:id="rId23"/>
    <p:sldId id="487" r:id="rId24"/>
  </p:sldIdLst>
  <p:sldSz cx="9144000" cy="6858000" type="screen4x3"/>
  <p:notesSz cx="6805613" cy="9944100"/>
  <p:custDataLst>
    <p:tags r:id="rId27"/>
  </p:custDataLst>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chelor, Sarah" initials="BS" lastIdx="1" clrIdx="0">
    <p:extLst>
      <p:ext uri="{19B8F6BF-5375-455C-9EA6-DF929625EA0E}">
        <p15:presenceInfo xmlns:p15="http://schemas.microsoft.com/office/powerpoint/2012/main" userId="S::s.j.batchelor@exeter.ac.uk::43009c39-f166-43ee-983c-6790d17189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39FBB-3906-44C5-8365-D582F7278CC4}" v="1159" dt="2021-08-03T15:25:11.854"/>
    <p1510:client id="{8584234A-6A8D-13A0-4694-97482DF4460D}" v="518" dt="2021-08-03T09:28:13.539"/>
    <p1510:client id="{F87AA7B4-6C54-764F-1580-B38D734E070A}" v="1" dt="2021-08-03T14:39:51.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2"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Hara, Sue" userId="0a18aed7-4406-4fca-97f9-95696375f199" providerId="ADAL" clId="{1E839FBB-3906-44C5-8365-D582F7278CC4}"/>
    <pc:docChg chg="undo custSel addSld delSld modSld sldOrd">
      <pc:chgData name="O'Hara, Sue" userId="0a18aed7-4406-4fca-97f9-95696375f199" providerId="ADAL" clId="{1E839FBB-3906-44C5-8365-D582F7278CC4}" dt="2021-08-03T17:23:25.815" v="7217" actId="20577"/>
      <pc:docMkLst>
        <pc:docMk/>
      </pc:docMkLst>
      <pc:sldChg chg="modSp mod">
        <pc:chgData name="O'Hara, Sue" userId="0a18aed7-4406-4fca-97f9-95696375f199" providerId="ADAL" clId="{1E839FBB-3906-44C5-8365-D582F7278CC4}" dt="2021-08-02T17:37:43.608" v="20" actId="20577"/>
        <pc:sldMkLst>
          <pc:docMk/>
          <pc:sldMk cId="0" sldId="347"/>
        </pc:sldMkLst>
        <pc:spChg chg="mod">
          <ac:chgData name="O'Hara, Sue" userId="0a18aed7-4406-4fca-97f9-95696375f199" providerId="ADAL" clId="{1E839FBB-3906-44C5-8365-D582F7278CC4}" dt="2021-08-02T17:37:43.608" v="20" actId="20577"/>
          <ac:spMkLst>
            <pc:docMk/>
            <pc:sldMk cId="0" sldId="347"/>
            <ac:spMk id="29699" creationId="{00000000-0000-0000-0000-000000000000}"/>
          </ac:spMkLst>
        </pc:spChg>
      </pc:sldChg>
      <pc:sldChg chg="del">
        <pc:chgData name="O'Hara, Sue" userId="0a18aed7-4406-4fca-97f9-95696375f199" providerId="ADAL" clId="{1E839FBB-3906-44C5-8365-D582F7278CC4}" dt="2021-08-02T17:45:45.411" v="543" actId="47"/>
        <pc:sldMkLst>
          <pc:docMk/>
          <pc:sldMk cId="2421059433" sldId="457"/>
        </pc:sldMkLst>
      </pc:sldChg>
      <pc:sldChg chg="addSp delSp modSp mod">
        <pc:chgData name="O'Hara, Sue" userId="0a18aed7-4406-4fca-97f9-95696375f199" providerId="ADAL" clId="{1E839FBB-3906-44C5-8365-D582F7278CC4}" dt="2021-08-03T08:53:58.258" v="5069" actId="20577"/>
        <pc:sldMkLst>
          <pc:docMk/>
          <pc:sldMk cId="990313524" sldId="458"/>
        </pc:sldMkLst>
        <pc:spChg chg="mod">
          <ac:chgData name="O'Hara, Sue" userId="0a18aed7-4406-4fca-97f9-95696375f199" providerId="ADAL" clId="{1E839FBB-3906-44C5-8365-D582F7278CC4}" dt="2021-08-03T08:00:38.094" v="3278" actId="20577"/>
          <ac:spMkLst>
            <pc:docMk/>
            <pc:sldMk cId="990313524" sldId="458"/>
            <ac:spMk id="8" creationId="{8D6D0B28-6BE5-4BF5-9A26-95FA3B1A7B1E}"/>
          </ac:spMkLst>
        </pc:spChg>
        <pc:spChg chg="mod">
          <ac:chgData name="O'Hara, Sue" userId="0a18aed7-4406-4fca-97f9-95696375f199" providerId="ADAL" clId="{1E839FBB-3906-44C5-8365-D582F7278CC4}" dt="2021-08-03T08:53:58.258" v="5069" actId="20577"/>
          <ac:spMkLst>
            <pc:docMk/>
            <pc:sldMk cId="990313524" sldId="458"/>
            <ac:spMk id="39939" creationId="{00000000-0000-0000-0000-000000000000}"/>
          </ac:spMkLst>
        </pc:spChg>
        <pc:graphicFrameChg chg="del">
          <ac:chgData name="O'Hara, Sue" userId="0a18aed7-4406-4fca-97f9-95696375f199" providerId="ADAL" clId="{1E839FBB-3906-44C5-8365-D582F7278CC4}" dt="2021-08-02T17:43:12.449" v="476" actId="478"/>
          <ac:graphicFrameMkLst>
            <pc:docMk/>
            <pc:sldMk cId="990313524" sldId="458"/>
            <ac:graphicFrameMk id="7" creationId="{E5ECCA2B-A0D5-4FF2-B9F1-89C72CAD2119}"/>
          </ac:graphicFrameMkLst>
        </pc:graphicFrameChg>
        <pc:picChg chg="add mod">
          <ac:chgData name="O'Hara, Sue" userId="0a18aed7-4406-4fca-97f9-95696375f199" providerId="ADAL" clId="{1E839FBB-3906-44C5-8365-D582F7278CC4}" dt="2021-08-03T08:00:48.159" v="3280" actId="1076"/>
          <ac:picMkLst>
            <pc:docMk/>
            <pc:sldMk cId="990313524" sldId="458"/>
            <ac:picMk id="15" creationId="{512D0AF7-088A-4B91-BBA7-36B059D7C849}"/>
          </ac:picMkLst>
        </pc:picChg>
      </pc:sldChg>
      <pc:sldChg chg="del">
        <pc:chgData name="O'Hara, Sue" userId="0a18aed7-4406-4fca-97f9-95696375f199" providerId="ADAL" clId="{1E839FBB-3906-44C5-8365-D582F7278CC4}" dt="2021-08-02T17:45:45.411" v="543" actId="47"/>
        <pc:sldMkLst>
          <pc:docMk/>
          <pc:sldMk cId="490927664" sldId="460"/>
        </pc:sldMkLst>
      </pc:sldChg>
      <pc:sldChg chg="del">
        <pc:chgData name="O'Hara, Sue" userId="0a18aed7-4406-4fca-97f9-95696375f199" providerId="ADAL" clId="{1E839FBB-3906-44C5-8365-D582F7278CC4}" dt="2021-08-02T17:45:45.411" v="543" actId="47"/>
        <pc:sldMkLst>
          <pc:docMk/>
          <pc:sldMk cId="2481382402" sldId="461"/>
        </pc:sldMkLst>
      </pc:sldChg>
      <pc:sldChg chg="del">
        <pc:chgData name="O'Hara, Sue" userId="0a18aed7-4406-4fca-97f9-95696375f199" providerId="ADAL" clId="{1E839FBB-3906-44C5-8365-D582F7278CC4}" dt="2021-08-02T17:45:45.411" v="543" actId="47"/>
        <pc:sldMkLst>
          <pc:docMk/>
          <pc:sldMk cId="490857362" sldId="462"/>
        </pc:sldMkLst>
      </pc:sldChg>
      <pc:sldChg chg="addSp delSp modSp mod">
        <pc:chgData name="O'Hara, Sue" userId="0a18aed7-4406-4fca-97f9-95696375f199" providerId="ADAL" clId="{1E839FBB-3906-44C5-8365-D582F7278CC4}" dt="2021-08-03T08:59:23.857" v="5547" actId="20577"/>
        <pc:sldMkLst>
          <pc:docMk/>
          <pc:sldMk cId="582006482" sldId="464"/>
        </pc:sldMkLst>
        <pc:spChg chg="mod">
          <ac:chgData name="O'Hara, Sue" userId="0a18aed7-4406-4fca-97f9-95696375f199" providerId="ADAL" clId="{1E839FBB-3906-44C5-8365-D582F7278CC4}" dt="2021-08-03T08:59:23.857" v="5547" actId="20577"/>
          <ac:spMkLst>
            <pc:docMk/>
            <pc:sldMk cId="582006482" sldId="464"/>
            <ac:spMk id="7" creationId="{872EBC2E-D878-42B4-9F7D-D71C9AF35125}"/>
          </ac:spMkLst>
        </pc:spChg>
        <pc:spChg chg="mod">
          <ac:chgData name="O'Hara, Sue" userId="0a18aed7-4406-4fca-97f9-95696375f199" providerId="ADAL" clId="{1E839FBB-3906-44C5-8365-D582F7278CC4}" dt="2021-08-03T08:50:50.644" v="4940" actId="207"/>
          <ac:spMkLst>
            <pc:docMk/>
            <pc:sldMk cId="582006482" sldId="464"/>
            <ac:spMk id="39939" creationId="{00000000-0000-0000-0000-000000000000}"/>
          </ac:spMkLst>
        </pc:spChg>
        <pc:picChg chg="del">
          <ac:chgData name="O'Hara, Sue" userId="0a18aed7-4406-4fca-97f9-95696375f199" providerId="ADAL" clId="{1E839FBB-3906-44C5-8365-D582F7278CC4}" dt="2021-08-03T08:50:56.628" v="4942" actId="478"/>
          <ac:picMkLst>
            <pc:docMk/>
            <pc:sldMk cId="582006482" sldId="464"/>
            <ac:picMk id="1028" creationId="{8D23658D-D2A0-4240-9C11-0538962EE596}"/>
          </ac:picMkLst>
        </pc:picChg>
        <pc:picChg chg="add mod">
          <ac:chgData name="O'Hara, Sue" userId="0a18aed7-4406-4fca-97f9-95696375f199" providerId="ADAL" clId="{1E839FBB-3906-44C5-8365-D582F7278CC4}" dt="2021-08-03T08:50:54.396" v="4941" actId="1076"/>
          <ac:picMkLst>
            <pc:docMk/>
            <pc:sldMk cId="582006482" sldId="464"/>
            <ac:picMk id="1030" creationId="{F432AEEB-A1FE-4129-8D84-13F02B128C8D}"/>
          </ac:picMkLst>
        </pc:picChg>
      </pc:sldChg>
      <pc:sldChg chg="del">
        <pc:chgData name="O'Hara, Sue" userId="0a18aed7-4406-4fca-97f9-95696375f199" providerId="ADAL" clId="{1E839FBB-3906-44C5-8365-D582F7278CC4}" dt="2021-08-02T17:45:45.411" v="543" actId="47"/>
        <pc:sldMkLst>
          <pc:docMk/>
          <pc:sldMk cId="1186363063" sldId="465"/>
        </pc:sldMkLst>
      </pc:sldChg>
      <pc:sldChg chg="del">
        <pc:chgData name="O'Hara, Sue" userId="0a18aed7-4406-4fca-97f9-95696375f199" providerId="ADAL" clId="{1E839FBB-3906-44C5-8365-D582F7278CC4}" dt="2021-08-02T17:45:45.411" v="543" actId="47"/>
        <pc:sldMkLst>
          <pc:docMk/>
          <pc:sldMk cId="2768205746" sldId="466"/>
        </pc:sldMkLst>
      </pc:sldChg>
      <pc:sldChg chg="del">
        <pc:chgData name="O'Hara, Sue" userId="0a18aed7-4406-4fca-97f9-95696375f199" providerId="ADAL" clId="{1E839FBB-3906-44C5-8365-D582F7278CC4}" dt="2021-08-02T17:45:45.411" v="543" actId="47"/>
        <pc:sldMkLst>
          <pc:docMk/>
          <pc:sldMk cId="625579854" sldId="467"/>
        </pc:sldMkLst>
      </pc:sldChg>
      <pc:sldChg chg="del">
        <pc:chgData name="O'Hara, Sue" userId="0a18aed7-4406-4fca-97f9-95696375f199" providerId="ADAL" clId="{1E839FBB-3906-44C5-8365-D582F7278CC4}" dt="2021-08-02T17:45:45.411" v="543" actId="47"/>
        <pc:sldMkLst>
          <pc:docMk/>
          <pc:sldMk cId="3000567150" sldId="468"/>
        </pc:sldMkLst>
      </pc:sldChg>
      <pc:sldChg chg="del">
        <pc:chgData name="O'Hara, Sue" userId="0a18aed7-4406-4fca-97f9-95696375f199" providerId="ADAL" clId="{1E839FBB-3906-44C5-8365-D582F7278CC4}" dt="2021-08-02T17:45:45.411" v="543" actId="47"/>
        <pc:sldMkLst>
          <pc:docMk/>
          <pc:sldMk cId="3839941561" sldId="469"/>
        </pc:sldMkLst>
      </pc:sldChg>
      <pc:sldChg chg="del">
        <pc:chgData name="O'Hara, Sue" userId="0a18aed7-4406-4fca-97f9-95696375f199" providerId="ADAL" clId="{1E839FBB-3906-44C5-8365-D582F7278CC4}" dt="2021-08-03T08:22:33.591" v="3716" actId="2696"/>
        <pc:sldMkLst>
          <pc:docMk/>
          <pc:sldMk cId="3476691912" sldId="470"/>
        </pc:sldMkLst>
      </pc:sldChg>
      <pc:sldChg chg="addSp delSp modSp add mod">
        <pc:chgData name="O'Hara, Sue" userId="0a18aed7-4406-4fca-97f9-95696375f199" providerId="ADAL" clId="{1E839FBB-3906-44C5-8365-D582F7278CC4}" dt="2021-08-03T09:00:32.905" v="5558" actId="14100"/>
        <pc:sldMkLst>
          <pc:docMk/>
          <pc:sldMk cId="2650248295" sldId="471"/>
        </pc:sldMkLst>
        <pc:spChg chg="add del">
          <ac:chgData name="O'Hara, Sue" userId="0a18aed7-4406-4fca-97f9-95696375f199" providerId="ADAL" clId="{1E839FBB-3906-44C5-8365-D582F7278CC4}" dt="2021-08-02T17:51:00.797" v="644"/>
          <ac:spMkLst>
            <pc:docMk/>
            <pc:sldMk cId="2650248295" sldId="471"/>
            <ac:spMk id="2" creationId="{83C123CF-A25C-4C20-91DC-98587AB6C5E3}"/>
          </ac:spMkLst>
        </pc:spChg>
        <pc:spChg chg="add del">
          <ac:chgData name="O'Hara, Sue" userId="0a18aed7-4406-4fca-97f9-95696375f199" providerId="ADAL" clId="{1E839FBB-3906-44C5-8365-D582F7278CC4}" dt="2021-08-02T17:51:00.797" v="644"/>
          <ac:spMkLst>
            <pc:docMk/>
            <pc:sldMk cId="2650248295" sldId="471"/>
            <ac:spMk id="3" creationId="{522DA7BD-9789-4A7C-B1DB-FAE869A84B62}"/>
          </ac:spMkLst>
        </pc:spChg>
        <pc:spChg chg="add del">
          <ac:chgData name="O'Hara, Sue" userId="0a18aed7-4406-4fca-97f9-95696375f199" providerId="ADAL" clId="{1E839FBB-3906-44C5-8365-D582F7278CC4}" dt="2021-08-02T17:51:00.797" v="644"/>
          <ac:spMkLst>
            <pc:docMk/>
            <pc:sldMk cId="2650248295" sldId="471"/>
            <ac:spMk id="4" creationId="{DCFB8B4E-DA24-4269-819A-74874D13DA20}"/>
          </ac:spMkLst>
        </pc:spChg>
        <pc:spChg chg="add del">
          <ac:chgData name="O'Hara, Sue" userId="0a18aed7-4406-4fca-97f9-95696375f199" providerId="ADAL" clId="{1E839FBB-3906-44C5-8365-D582F7278CC4}" dt="2021-08-02T17:51:07.440" v="646"/>
          <ac:spMkLst>
            <pc:docMk/>
            <pc:sldMk cId="2650248295" sldId="471"/>
            <ac:spMk id="5" creationId="{20E7B366-CB6C-43FE-A5B2-D2D761E74A65}"/>
          </ac:spMkLst>
        </pc:spChg>
        <pc:spChg chg="add del">
          <ac:chgData name="O'Hara, Sue" userId="0a18aed7-4406-4fca-97f9-95696375f199" providerId="ADAL" clId="{1E839FBB-3906-44C5-8365-D582F7278CC4}" dt="2021-08-02T17:51:07.440" v="646"/>
          <ac:spMkLst>
            <pc:docMk/>
            <pc:sldMk cId="2650248295" sldId="471"/>
            <ac:spMk id="6" creationId="{9C9748EA-23B4-48AB-A135-B7DFBCB682D0}"/>
          </ac:spMkLst>
        </pc:spChg>
        <pc:spChg chg="add del">
          <ac:chgData name="O'Hara, Sue" userId="0a18aed7-4406-4fca-97f9-95696375f199" providerId="ADAL" clId="{1E839FBB-3906-44C5-8365-D582F7278CC4}" dt="2021-08-02T17:51:07.440" v="646"/>
          <ac:spMkLst>
            <pc:docMk/>
            <pc:sldMk cId="2650248295" sldId="471"/>
            <ac:spMk id="7" creationId="{06D20383-15ED-471D-8096-CA0C7772B612}"/>
          </ac:spMkLst>
        </pc:spChg>
        <pc:spChg chg="mod">
          <ac:chgData name="O'Hara, Sue" userId="0a18aed7-4406-4fca-97f9-95696375f199" providerId="ADAL" clId="{1E839FBB-3906-44C5-8365-D582F7278CC4}" dt="2021-08-03T09:00:26.327" v="5556" actId="20577"/>
          <ac:spMkLst>
            <pc:docMk/>
            <pc:sldMk cId="2650248295" sldId="471"/>
            <ac:spMk id="8" creationId="{8D6D0B28-6BE5-4BF5-9A26-95FA3B1A7B1E}"/>
          </ac:spMkLst>
        </pc:spChg>
        <pc:spChg chg="add del">
          <ac:chgData name="O'Hara, Sue" userId="0a18aed7-4406-4fca-97f9-95696375f199" providerId="ADAL" clId="{1E839FBB-3906-44C5-8365-D582F7278CC4}" dt="2021-08-02T17:53:03.219" v="878"/>
          <ac:spMkLst>
            <pc:docMk/>
            <pc:sldMk cId="2650248295" sldId="471"/>
            <ac:spMk id="9" creationId="{A44A44D5-1E26-48B5-95B2-2293EB0D7096}"/>
          </ac:spMkLst>
        </pc:spChg>
        <pc:spChg chg="mod">
          <ac:chgData name="O'Hara, Sue" userId="0a18aed7-4406-4fca-97f9-95696375f199" providerId="ADAL" clId="{1E839FBB-3906-44C5-8365-D582F7278CC4}" dt="2021-08-02T17:56:54.239" v="912" actId="20577"/>
          <ac:spMkLst>
            <pc:docMk/>
            <pc:sldMk cId="2650248295" sldId="471"/>
            <ac:spMk id="39939" creationId="{00000000-0000-0000-0000-000000000000}"/>
          </ac:spMkLst>
        </pc:spChg>
        <pc:picChg chg="del mod">
          <ac:chgData name="O'Hara, Sue" userId="0a18aed7-4406-4fca-97f9-95696375f199" providerId="ADAL" clId="{1E839FBB-3906-44C5-8365-D582F7278CC4}" dt="2021-08-02T17:48:08.981" v="628" actId="478"/>
          <ac:picMkLst>
            <pc:docMk/>
            <pc:sldMk cId="2650248295" sldId="471"/>
            <ac:picMk id="15" creationId="{512D0AF7-088A-4B91-BBA7-36B059D7C849}"/>
          </ac:picMkLst>
        </pc:picChg>
        <pc:picChg chg="add del mod">
          <ac:chgData name="O'Hara, Sue" userId="0a18aed7-4406-4fca-97f9-95696375f199" providerId="ADAL" clId="{1E839FBB-3906-44C5-8365-D582F7278CC4}" dt="2021-08-02T17:48:16.491" v="631" actId="478"/>
          <ac:picMkLst>
            <pc:docMk/>
            <pc:sldMk cId="2650248295" sldId="471"/>
            <ac:picMk id="9218" creationId="{93E9FC3D-4E15-4F69-8485-23C77A05B67A}"/>
          </ac:picMkLst>
        </pc:picChg>
        <pc:picChg chg="add mod">
          <ac:chgData name="O'Hara, Sue" userId="0a18aed7-4406-4fca-97f9-95696375f199" providerId="ADAL" clId="{1E839FBB-3906-44C5-8365-D582F7278CC4}" dt="2021-08-03T09:00:32.905" v="5558" actId="14100"/>
          <ac:picMkLst>
            <pc:docMk/>
            <pc:sldMk cId="2650248295" sldId="471"/>
            <ac:picMk id="9220" creationId="{6EC59701-E215-4D12-8BD5-B71683D0FDC3}"/>
          </ac:picMkLst>
        </pc:picChg>
        <pc:picChg chg="mod">
          <ac:chgData name="O'Hara, Sue" userId="0a18aed7-4406-4fca-97f9-95696375f199" providerId="ADAL" clId="{1E839FBB-3906-44C5-8365-D582F7278CC4}" dt="2021-08-02T17:49:52.108" v="633" actId="1076"/>
          <ac:picMkLst>
            <pc:docMk/>
            <pc:sldMk cId="2650248295" sldId="471"/>
            <ac:picMk id="39938" creationId="{00000000-0000-0000-0000-000000000000}"/>
          </ac:picMkLst>
        </pc:picChg>
      </pc:sldChg>
      <pc:sldChg chg="addSp delSp modSp add mod">
        <pc:chgData name="O'Hara, Sue" userId="0a18aed7-4406-4fca-97f9-95696375f199" providerId="ADAL" clId="{1E839FBB-3906-44C5-8365-D582F7278CC4}" dt="2021-08-03T09:00:46.351" v="5560" actId="20577"/>
        <pc:sldMkLst>
          <pc:docMk/>
          <pc:sldMk cId="3674822674" sldId="472"/>
        </pc:sldMkLst>
        <pc:spChg chg="mod">
          <ac:chgData name="O'Hara, Sue" userId="0a18aed7-4406-4fca-97f9-95696375f199" providerId="ADAL" clId="{1E839FBB-3906-44C5-8365-D582F7278CC4}" dt="2021-08-03T09:00:46.351" v="5560" actId="20577"/>
          <ac:spMkLst>
            <pc:docMk/>
            <pc:sldMk cId="3674822674" sldId="472"/>
            <ac:spMk id="8" creationId="{8D6D0B28-6BE5-4BF5-9A26-95FA3B1A7B1E}"/>
          </ac:spMkLst>
        </pc:spChg>
        <pc:spChg chg="mod">
          <ac:chgData name="O'Hara, Sue" userId="0a18aed7-4406-4fca-97f9-95696375f199" providerId="ADAL" clId="{1E839FBB-3906-44C5-8365-D582F7278CC4}" dt="2021-08-02T17:56:49.691" v="911" actId="20577"/>
          <ac:spMkLst>
            <pc:docMk/>
            <pc:sldMk cId="3674822674" sldId="472"/>
            <ac:spMk id="39939" creationId="{00000000-0000-0000-0000-000000000000}"/>
          </ac:spMkLst>
        </pc:spChg>
        <pc:picChg chg="add mod">
          <ac:chgData name="O'Hara, Sue" userId="0a18aed7-4406-4fca-97f9-95696375f199" providerId="ADAL" clId="{1E839FBB-3906-44C5-8365-D582F7278CC4}" dt="2021-08-02T17:58:55.470" v="1014" actId="1076"/>
          <ac:picMkLst>
            <pc:docMk/>
            <pc:sldMk cId="3674822674" sldId="472"/>
            <ac:picMk id="6" creationId="{CAAC2F7B-1B2B-45CF-8636-B88BD683093D}"/>
          </ac:picMkLst>
        </pc:picChg>
        <pc:picChg chg="del">
          <ac:chgData name="O'Hara, Sue" userId="0a18aed7-4406-4fca-97f9-95696375f199" providerId="ADAL" clId="{1E839FBB-3906-44C5-8365-D582F7278CC4}" dt="2021-08-02T17:57:00.870" v="913" actId="478"/>
          <ac:picMkLst>
            <pc:docMk/>
            <pc:sldMk cId="3674822674" sldId="472"/>
            <ac:picMk id="9220" creationId="{6EC59701-E215-4D12-8BD5-B71683D0FDC3}"/>
          </ac:picMkLst>
        </pc:picChg>
      </pc:sldChg>
      <pc:sldChg chg="addSp delSp modSp add mod">
        <pc:chgData name="O'Hara, Sue" userId="0a18aed7-4406-4fca-97f9-95696375f199" providerId="ADAL" clId="{1E839FBB-3906-44C5-8365-D582F7278CC4}" dt="2021-08-03T09:01:14.370" v="5563" actId="20577"/>
        <pc:sldMkLst>
          <pc:docMk/>
          <pc:sldMk cId="973749301" sldId="473"/>
        </pc:sldMkLst>
        <pc:spChg chg="mod">
          <ac:chgData name="O'Hara, Sue" userId="0a18aed7-4406-4fca-97f9-95696375f199" providerId="ADAL" clId="{1E839FBB-3906-44C5-8365-D582F7278CC4}" dt="2021-08-02T19:01:21.331" v="1729" actId="20577"/>
          <ac:spMkLst>
            <pc:docMk/>
            <pc:sldMk cId="973749301" sldId="473"/>
            <ac:spMk id="8" creationId="{8D6D0B28-6BE5-4BF5-9A26-95FA3B1A7B1E}"/>
          </ac:spMkLst>
        </pc:spChg>
        <pc:spChg chg="mod">
          <ac:chgData name="O'Hara, Sue" userId="0a18aed7-4406-4fca-97f9-95696375f199" providerId="ADAL" clId="{1E839FBB-3906-44C5-8365-D582F7278CC4}" dt="2021-08-03T09:01:14.370" v="5563" actId="20577"/>
          <ac:spMkLst>
            <pc:docMk/>
            <pc:sldMk cId="973749301" sldId="473"/>
            <ac:spMk id="39939" creationId="{00000000-0000-0000-0000-000000000000}"/>
          </ac:spMkLst>
        </pc:spChg>
        <pc:picChg chg="del">
          <ac:chgData name="O'Hara, Sue" userId="0a18aed7-4406-4fca-97f9-95696375f199" providerId="ADAL" clId="{1E839FBB-3906-44C5-8365-D582F7278CC4}" dt="2021-08-02T17:59:35.135" v="1056" actId="478"/>
          <ac:picMkLst>
            <pc:docMk/>
            <pc:sldMk cId="973749301" sldId="473"/>
            <ac:picMk id="6" creationId="{CAAC2F7B-1B2B-45CF-8636-B88BD683093D}"/>
          </ac:picMkLst>
        </pc:picChg>
        <pc:picChg chg="add mod">
          <ac:chgData name="O'Hara, Sue" userId="0a18aed7-4406-4fca-97f9-95696375f199" providerId="ADAL" clId="{1E839FBB-3906-44C5-8365-D582F7278CC4}" dt="2021-08-02T17:59:38.095" v="1058" actId="1076"/>
          <ac:picMkLst>
            <pc:docMk/>
            <pc:sldMk cId="973749301" sldId="473"/>
            <ac:picMk id="7" creationId="{FEFBCE75-3E33-472E-B15C-BFAEE72E23D7}"/>
          </ac:picMkLst>
        </pc:picChg>
      </pc:sldChg>
      <pc:sldChg chg="addSp delSp modSp add mod">
        <pc:chgData name="O'Hara, Sue" userId="0a18aed7-4406-4fca-97f9-95696375f199" providerId="ADAL" clId="{1E839FBB-3906-44C5-8365-D582F7278CC4}" dt="2021-08-03T08:08:20.976" v="3292" actId="1076"/>
        <pc:sldMkLst>
          <pc:docMk/>
          <pc:sldMk cId="583920482" sldId="474"/>
        </pc:sldMkLst>
        <pc:spChg chg="mod">
          <ac:chgData name="O'Hara, Sue" userId="0a18aed7-4406-4fca-97f9-95696375f199" providerId="ADAL" clId="{1E839FBB-3906-44C5-8365-D582F7278CC4}" dt="2021-08-03T08:01:54.672" v="3285" actId="6549"/>
          <ac:spMkLst>
            <pc:docMk/>
            <pc:sldMk cId="583920482" sldId="474"/>
            <ac:spMk id="8" creationId="{8D6D0B28-6BE5-4BF5-9A26-95FA3B1A7B1E}"/>
          </ac:spMkLst>
        </pc:spChg>
        <pc:spChg chg="mod">
          <ac:chgData name="O'Hara, Sue" userId="0a18aed7-4406-4fca-97f9-95696375f199" providerId="ADAL" clId="{1E839FBB-3906-44C5-8365-D582F7278CC4}" dt="2021-08-02T19:02:07.467" v="1761" actId="14100"/>
          <ac:spMkLst>
            <pc:docMk/>
            <pc:sldMk cId="583920482" sldId="474"/>
            <ac:spMk id="39939" creationId="{00000000-0000-0000-0000-000000000000}"/>
          </ac:spMkLst>
        </pc:spChg>
        <pc:picChg chg="del mod">
          <ac:chgData name="O'Hara, Sue" userId="0a18aed7-4406-4fca-97f9-95696375f199" providerId="ADAL" clId="{1E839FBB-3906-44C5-8365-D582F7278CC4}" dt="2021-08-03T08:02:01.605" v="3286" actId="478"/>
          <ac:picMkLst>
            <pc:docMk/>
            <pc:sldMk cId="583920482" sldId="474"/>
            <ac:picMk id="7" creationId="{FEFBCE75-3E33-472E-B15C-BFAEE72E23D7}"/>
          </ac:picMkLst>
        </pc:picChg>
        <pc:picChg chg="add del mod">
          <ac:chgData name="O'Hara, Sue" userId="0a18aed7-4406-4fca-97f9-95696375f199" providerId="ADAL" clId="{1E839FBB-3906-44C5-8365-D582F7278CC4}" dt="2021-08-03T08:08:16.287" v="3291" actId="478"/>
          <ac:picMkLst>
            <pc:docMk/>
            <pc:sldMk cId="583920482" sldId="474"/>
            <ac:picMk id="9" creationId="{77F6F55D-E508-4DAE-A874-1D994361C156}"/>
          </ac:picMkLst>
        </pc:picChg>
        <pc:picChg chg="add mod">
          <ac:chgData name="O'Hara, Sue" userId="0a18aed7-4406-4fca-97f9-95696375f199" providerId="ADAL" clId="{1E839FBB-3906-44C5-8365-D582F7278CC4}" dt="2021-08-03T08:08:20.976" v="3292" actId="1076"/>
          <ac:picMkLst>
            <pc:docMk/>
            <pc:sldMk cId="583920482" sldId="474"/>
            <ac:picMk id="1026" creationId="{2560AF56-3806-4957-8176-8977E0BB8373}"/>
          </ac:picMkLst>
        </pc:picChg>
      </pc:sldChg>
      <pc:sldChg chg="addSp delSp modSp add mod">
        <pc:chgData name="O'Hara, Sue" userId="0a18aed7-4406-4fca-97f9-95696375f199" providerId="ADAL" clId="{1E839FBB-3906-44C5-8365-D582F7278CC4}" dt="2021-08-03T09:01:50.707" v="5567" actId="20577"/>
        <pc:sldMkLst>
          <pc:docMk/>
          <pc:sldMk cId="3011301472" sldId="475"/>
        </pc:sldMkLst>
        <pc:spChg chg="add mod">
          <ac:chgData name="O'Hara, Sue" userId="0a18aed7-4406-4fca-97f9-95696375f199" providerId="ADAL" clId="{1E839FBB-3906-44C5-8365-D582F7278CC4}" dt="2021-08-03T09:01:50.707" v="5567" actId="20577"/>
          <ac:spMkLst>
            <pc:docMk/>
            <pc:sldMk cId="3011301472" sldId="475"/>
            <ac:spMk id="2" creationId="{EAEF5A66-4667-4095-9965-20F75B71377D}"/>
          </ac:spMkLst>
        </pc:spChg>
        <pc:spChg chg="add del mod">
          <ac:chgData name="O'Hara, Sue" userId="0a18aed7-4406-4fca-97f9-95696375f199" providerId="ADAL" clId="{1E839FBB-3906-44C5-8365-D582F7278CC4}" dt="2021-08-02T19:06:02.151" v="2337"/>
          <ac:spMkLst>
            <pc:docMk/>
            <pc:sldMk cId="3011301472" sldId="475"/>
            <ac:spMk id="6" creationId="{5CFBC1C3-D54B-47B0-A460-D7AB105E62F8}"/>
          </ac:spMkLst>
        </pc:spChg>
        <pc:spChg chg="mod">
          <ac:chgData name="O'Hara, Sue" userId="0a18aed7-4406-4fca-97f9-95696375f199" providerId="ADAL" clId="{1E839FBB-3906-44C5-8365-D582F7278CC4}" dt="2021-08-02T19:06:59.139" v="2357" actId="21"/>
          <ac:spMkLst>
            <pc:docMk/>
            <pc:sldMk cId="3011301472" sldId="475"/>
            <ac:spMk id="8" creationId="{8D6D0B28-6BE5-4BF5-9A26-95FA3B1A7B1E}"/>
          </ac:spMkLst>
        </pc:spChg>
        <pc:spChg chg="mod">
          <ac:chgData name="O'Hara, Sue" userId="0a18aed7-4406-4fca-97f9-95696375f199" providerId="ADAL" clId="{1E839FBB-3906-44C5-8365-D582F7278CC4}" dt="2021-08-02T19:05:42.995" v="2332" actId="20577"/>
          <ac:spMkLst>
            <pc:docMk/>
            <pc:sldMk cId="3011301472" sldId="475"/>
            <ac:spMk id="39939" creationId="{00000000-0000-0000-0000-000000000000}"/>
          </ac:spMkLst>
        </pc:spChg>
        <pc:picChg chg="del mod">
          <ac:chgData name="O'Hara, Sue" userId="0a18aed7-4406-4fca-97f9-95696375f199" providerId="ADAL" clId="{1E839FBB-3906-44C5-8365-D582F7278CC4}" dt="2021-08-02T19:06:51.527" v="2356" actId="478"/>
          <ac:picMkLst>
            <pc:docMk/>
            <pc:sldMk cId="3011301472" sldId="475"/>
            <ac:picMk id="7" creationId="{FEFBCE75-3E33-472E-B15C-BFAEE72E23D7}"/>
          </ac:picMkLst>
        </pc:picChg>
        <pc:picChg chg="add del mod">
          <ac:chgData name="O'Hara, Sue" userId="0a18aed7-4406-4fca-97f9-95696375f199" providerId="ADAL" clId="{1E839FBB-3906-44C5-8365-D582F7278CC4}" dt="2021-08-02T19:06:02.151" v="2337"/>
          <ac:picMkLst>
            <pc:docMk/>
            <pc:sldMk cId="3011301472" sldId="475"/>
            <ac:picMk id="9" creationId="{0988C3A0-18E6-40BD-9164-9EC47F609303}"/>
          </ac:picMkLst>
        </pc:picChg>
      </pc:sldChg>
      <pc:sldChg chg="addSp delSp modSp add mod">
        <pc:chgData name="O'Hara, Sue" userId="0a18aed7-4406-4fca-97f9-95696375f199" providerId="ADAL" clId="{1E839FBB-3906-44C5-8365-D582F7278CC4}" dt="2021-08-03T09:58:24.710" v="5988" actId="1076"/>
        <pc:sldMkLst>
          <pc:docMk/>
          <pc:sldMk cId="3156301243" sldId="476"/>
        </pc:sldMkLst>
        <pc:spChg chg="del mod">
          <ac:chgData name="O'Hara, Sue" userId="0a18aed7-4406-4fca-97f9-95696375f199" providerId="ADAL" clId="{1E839FBB-3906-44C5-8365-D582F7278CC4}" dt="2021-08-02T19:13:00.047" v="2505" actId="478"/>
          <ac:spMkLst>
            <pc:docMk/>
            <pc:sldMk cId="3156301243" sldId="476"/>
            <ac:spMk id="2" creationId="{EAEF5A66-4667-4095-9965-20F75B71377D}"/>
          </ac:spMkLst>
        </pc:spChg>
        <pc:spChg chg="add mod">
          <ac:chgData name="O'Hara, Sue" userId="0a18aed7-4406-4fca-97f9-95696375f199" providerId="ADAL" clId="{1E839FBB-3906-44C5-8365-D582F7278CC4}" dt="2021-08-03T09:58:23.246" v="5987" actId="1076"/>
          <ac:spMkLst>
            <pc:docMk/>
            <pc:sldMk cId="3156301243" sldId="476"/>
            <ac:spMk id="6" creationId="{37DAB72E-FC3A-465D-A896-40115E96BDDA}"/>
          </ac:spMkLst>
        </pc:spChg>
        <pc:spChg chg="del mod">
          <ac:chgData name="O'Hara, Sue" userId="0a18aed7-4406-4fca-97f9-95696375f199" providerId="ADAL" clId="{1E839FBB-3906-44C5-8365-D582F7278CC4}" dt="2021-08-03T09:58:14.836" v="5986" actId="478"/>
          <ac:spMkLst>
            <pc:docMk/>
            <pc:sldMk cId="3156301243" sldId="476"/>
            <ac:spMk id="8" creationId="{8D6D0B28-6BE5-4BF5-9A26-95FA3B1A7B1E}"/>
          </ac:spMkLst>
        </pc:spChg>
        <pc:spChg chg="mod">
          <ac:chgData name="O'Hara, Sue" userId="0a18aed7-4406-4fca-97f9-95696375f199" providerId="ADAL" clId="{1E839FBB-3906-44C5-8365-D582F7278CC4}" dt="2021-08-02T19:12:46.650" v="2492" actId="6549"/>
          <ac:spMkLst>
            <pc:docMk/>
            <pc:sldMk cId="3156301243" sldId="476"/>
            <ac:spMk id="39939" creationId="{00000000-0000-0000-0000-000000000000}"/>
          </ac:spMkLst>
        </pc:spChg>
        <pc:picChg chg="mod">
          <ac:chgData name="O'Hara, Sue" userId="0a18aed7-4406-4fca-97f9-95696375f199" providerId="ADAL" clId="{1E839FBB-3906-44C5-8365-D582F7278CC4}" dt="2021-08-03T09:58:24.710" v="5988" actId="1076"/>
          <ac:picMkLst>
            <pc:docMk/>
            <pc:sldMk cId="3156301243" sldId="476"/>
            <ac:picMk id="2" creationId="{C688C291-5416-49DA-BEEE-A84E92A41F04}"/>
          </ac:picMkLst>
        </pc:picChg>
      </pc:sldChg>
      <pc:sldChg chg="addSp delSp modSp add mod ord">
        <pc:chgData name="O'Hara, Sue" userId="0a18aed7-4406-4fca-97f9-95696375f199" providerId="ADAL" clId="{1E839FBB-3906-44C5-8365-D582F7278CC4}" dt="2021-08-03T14:50:12.908" v="6258" actId="20577"/>
        <pc:sldMkLst>
          <pc:docMk/>
          <pc:sldMk cId="1833359798" sldId="477"/>
        </pc:sldMkLst>
        <pc:spChg chg="add del mod">
          <ac:chgData name="O'Hara, Sue" userId="0a18aed7-4406-4fca-97f9-95696375f199" providerId="ADAL" clId="{1E839FBB-3906-44C5-8365-D582F7278CC4}" dt="2021-08-02T19:18:48.327" v="3147"/>
          <ac:spMkLst>
            <pc:docMk/>
            <pc:sldMk cId="1833359798" sldId="477"/>
            <ac:spMk id="2" creationId="{8934D223-4DED-4575-A311-BD1D2E6DCD50}"/>
          </ac:spMkLst>
        </pc:spChg>
        <pc:spChg chg="add mod">
          <ac:chgData name="O'Hara, Sue" userId="0a18aed7-4406-4fca-97f9-95696375f199" providerId="ADAL" clId="{1E839FBB-3906-44C5-8365-D582F7278CC4}" dt="2021-08-02T19:20:16.759" v="3194" actId="14100"/>
          <ac:spMkLst>
            <pc:docMk/>
            <pc:sldMk cId="1833359798" sldId="477"/>
            <ac:spMk id="3" creationId="{FF78A259-7D8F-4391-ACDF-E9BE028B14F0}"/>
          </ac:spMkLst>
        </pc:spChg>
        <pc:spChg chg="mod">
          <ac:chgData name="O'Hara, Sue" userId="0a18aed7-4406-4fca-97f9-95696375f199" providerId="ADAL" clId="{1E839FBB-3906-44C5-8365-D582F7278CC4}" dt="2021-08-02T19:18:26.501" v="3139" actId="21"/>
          <ac:spMkLst>
            <pc:docMk/>
            <pc:sldMk cId="1833359798" sldId="477"/>
            <ac:spMk id="8" creationId="{8D6D0B28-6BE5-4BF5-9A26-95FA3B1A7B1E}"/>
          </ac:spMkLst>
        </pc:spChg>
        <pc:spChg chg="mod">
          <ac:chgData name="O'Hara, Sue" userId="0a18aed7-4406-4fca-97f9-95696375f199" providerId="ADAL" clId="{1E839FBB-3906-44C5-8365-D582F7278CC4}" dt="2021-08-03T14:50:12.908" v="6258" actId="20577"/>
          <ac:spMkLst>
            <pc:docMk/>
            <pc:sldMk cId="1833359798" sldId="477"/>
            <ac:spMk id="39939" creationId="{00000000-0000-0000-0000-000000000000}"/>
          </ac:spMkLst>
        </pc:spChg>
        <pc:picChg chg="add mod">
          <ac:chgData name="O'Hara, Sue" userId="0a18aed7-4406-4fca-97f9-95696375f199" providerId="ADAL" clId="{1E839FBB-3906-44C5-8365-D582F7278CC4}" dt="2021-08-02T19:18:50.707" v="3148" actId="1076"/>
          <ac:picMkLst>
            <pc:docMk/>
            <pc:sldMk cId="1833359798" sldId="477"/>
            <ac:picMk id="6" creationId="{E663CE7B-D3C2-480F-970C-E17B742DF908}"/>
          </ac:picMkLst>
        </pc:picChg>
        <pc:picChg chg="del">
          <ac:chgData name="O'Hara, Sue" userId="0a18aed7-4406-4fca-97f9-95696375f199" providerId="ADAL" clId="{1E839FBB-3906-44C5-8365-D582F7278CC4}" dt="2021-08-02T19:14:21.503" v="2731" actId="478"/>
          <ac:picMkLst>
            <pc:docMk/>
            <pc:sldMk cId="1833359798" sldId="477"/>
            <ac:picMk id="7" creationId="{FEFBCE75-3E33-472E-B15C-BFAEE72E23D7}"/>
          </ac:picMkLst>
        </pc:picChg>
      </pc:sldChg>
      <pc:sldChg chg="addSp delSp modSp add mod ord">
        <pc:chgData name="O'Hara, Sue" userId="0a18aed7-4406-4fca-97f9-95696375f199" providerId="ADAL" clId="{1E839FBB-3906-44C5-8365-D582F7278CC4}" dt="2021-08-03T08:11:01.833" v="3362" actId="20577"/>
        <pc:sldMkLst>
          <pc:docMk/>
          <pc:sldMk cId="15887313" sldId="478"/>
        </pc:sldMkLst>
        <pc:spChg chg="mod">
          <ac:chgData name="O'Hara, Sue" userId="0a18aed7-4406-4fca-97f9-95696375f199" providerId="ADAL" clId="{1E839FBB-3906-44C5-8365-D582F7278CC4}" dt="2021-08-03T08:11:01.833" v="3362" actId="20577"/>
          <ac:spMkLst>
            <pc:docMk/>
            <pc:sldMk cId="15887313" sldId="478"/>
            <ac:spMk id="8" creationId="{8D6D0B28-6BE5-4BF5-9A26-95FA3B1A7B1E}"/>
          </ac:spMkLst>
        </pc:spChg>
        <pc:spChg chg="mod">
          <ac:chgData name="O'Hara, Sue" userId="0a18aed7-4406-4fca-97f9-95696375f199" providerId="ADAL" clId="{1E839FBB-3906-44C5-8365-D582F7278CC4}" dt="2021-08-03T08:09:06.208" v="3336" actId="20577"/>
          <ac:spMkLst>
            <pc:docMk/>
            <pc:sldMk cId="15887313" sldId="478"/>
            <ac:spMk id="39939" creationId="{00000000-0000-0000-0000-000000000000}"/>
          </ac:spMkLst>
        </pc:spChg>
        <pc:picChg chg="add mod">
          <ac:chgData name="O'Hara, Sue" userId="0a18aed7-4406-4fca-97f9-95696375f199" providerId="ADAL" clId="{1E839FBB-3906-44C5-8365-D582F7278CC4}" dt="2021-08-03T08:10:44.624" v="3358" actId="1076"/>
          <ac:picMkLst>
            <pc:docMk/>
            <pc:sldMk cId="15887313" sldId="478"/>
            <ac:picMk id="6" creationId="{155A59A2-A425-4532-BA14-578593DB5BE1}"/>
          </ac:picMkLst>
        </pc:picChg>
        <pc:picChg chg="del mod">
          <ac:chgData name="O'Hara, Sue" userId="0a18aed7-4406-4fca-97f9-95696375f199" providerId="ADAL" clId="{1E839FBB-3906-44C5-8365-D582F7278CC4}" dt="2021-08-03T08:09:17.878" v="3339" actId="478"/>
          <ac:picMkLst>
            <pc:docMk/>
            <pc:sldMk cId="15887313" sldId="478"/>
            <ac:picMk id="1026" creationId="{2560AF56-3806-4957-8176-8977E0BB8373}"/>
          </ac:picMkLst>
        </pc:picChg>
      </pc:sldChg>
      <pc:sldChg chg="addSp delSp modSp add mod ord">
        <pc:chgData name="O'Hara, Sue" userId="0a18aed7-4406-4fca-97f9-95696375f199" providerId="ADAL" clId="{1E839FBB-3906-44C5-8365-D582F7278CC4}" dt="2021-08-03T14:50:28.781" v="6267" actId="1076"/>
        <pc:sldMkLst>
          <pc:docMk/>
          <pc:sldMk cId="1862810871" sldId="479"/>
        </pc:sldMkLst>
        <pc:spChg chg="add mod">
          <ac:chgData name="O'Hara, Sue" userId="0a18aed7-4406-4fca-97f9-95696375f199" providerId="ADAL" clId="{1E839FBB-3906-44C5-8365-D582F7278CC4}" dt="2021-08-03T14:50:28.781" v="6267" actId="1076"/>
          <ac:spMkLst>
            <pc:docMk/>
            <pc:sldMk cId="1862810871" sldId="479"/>
            <ac:spMk id="2" creationId="{3FBA3B93-3FD8-4E0D-81A5-4B46D90A275B}"/>
          </ac:spMkLst>
        </pc:spChg>
        <pc:spChg chg="add mod">
          <ac:chgData name="O'Hara, Sue" userId="0a18aed7-4406-4fca-97f9-95696375f199" providerId="ADAL" clId="{1E839FBB-3906-44C5-8365-D582F7278CC4}" dt="2021-08-03T14:50:28.781" v="6267" actId="1076"/>
          <ac:spMkLst>
            <pc:docMk/>
            <pc:sldMk cId="1862810871" sldId="479"/>
            <ac:spMk id="3" creationId="{F540DE9C-B59C-469F-AAE4-16F590B503D5}"/>
          </ac:spMkLst>
        </pc:spChg>
        <pc:spChg chg="mod">
          <ac:chgData name="O'Hara, Sue" userId="0a18aed7-4406-4fca-97f9-95696375f199" providerId="ADAL" clId="{1E839FBB-3906-44C5-8365-D582F7278CC4}" dt="2021-08-03T14:50:28.781" v="6267" actId="1076"/>
          <ac:spMkLst>
            <pc:docMk/>
            <pc:sldMk cId="1862810871" sldId="479"/>
            <ac:spMk id="8" creationId="{8D6D0B28-6BE5-4BF5-9A26-95FA3B1A7B1E}"/>
          </ac:spMkLst>
        </pc:spChg>
        <pc:spChg chg="mod">
          <ac:chgData name="O'Hara, Sue" userId="0a18aed7-4406-4fca-97f9-95696375f199" providerId="ADAL" clId="{1E839FBB-3906-44C5-8365-D582F7278CC4}" dt="2021-08-03T14:50:18.308" v="6266" actId="20577"/>
          <ac:spMkLst>
            <pc:docMk/>
            <pc:sldMk cId="1862810871" sldId="479"/>
            <ac:spMk id="39939" creationId="{00000000-0000-0000-0000-000000000000}"/>
          </ac:spMkLst>
        </pc:spChg>
        <pc:picChg chg="del mod">
          <ac:chgData name="O'Hara, Sue" userId="0a18aed7-4406-4fca-97f9-95696375f199" providerId="ADAL" clId="{1E839FBB-3906-44C5-8365-D582F7278CC4}" dt="2021-08-03T08:14:44.573" v="3579" actId="478"/>
          <ac:picMkLst>
            <pc:docMk/>
            <pc:sldMk cId="1862810871" sldId="479"/>
            <ac:picMk id="1026" creationId="{2560AF56-3806-4957-8176-8977E0BB8373}"/>
          </ac:picMkLst>
        </pc:picChg>
        <pc:picChg chg="add mod">
          <ac:chgData name="O'Hara, Sue" userId="0a18aed7-4406-4fca-97f9-95696375f199" providerId="ADAL" clId="{1E839FBB-3906-44C5-8365-D582F7278CC4}" dt="2021-08-03T14:50:28.781" v="6267" actId="1076"/>
          <ac:picMkLst>
            <pc:docMk/>
            <pc:sldMk cId="1862810871" sldId="479"/>
            <ac:picMk id="2050" creationId="{020E85F5-7F36-4961-8F38-3702D1062C75}"/>
          </ac:picMkLst>
        </pc:picChg>
      </pc:sldChg>
      <pc:sldChg chg="delSp modSp add mod">
        <pc:chgData name="O'Hara, Sue" userId="0a18aed7-4406-4fca-97f9-95696375f199" providerId="ADAL" clId="{1E839FBB-3906-44C5-8365-D582F7278CC4}" dt="2021-08-03T14:50:33.737" v="6275" actId="20577"/>
        <pc:sldMkLst>
          <pc:docMk/>
          <pc:sldMk cId="2644618012" sldId="480"/>
        </pc:sldMkLst>
        <pc:spChg chg="mod">
          <ac:chgData name="O'Hara, Sue" userId="0a18aed7-4406-4fca-97f9-95696375f199" providerId="ADAL" clId="{1E839FBB-3906-44C5-8365-D582F7278CC4}" dt="2021-08-03T08:22:01.887" v="3712" actId="1036"/>
          <ac:spMkLst>
            <pc:docMk/>
            <pc:sldMk cId="2644618012" sldId="480"/>
            <ac:spMk id="2" creationId="{3FBA3B93-3FD8-4E0D-81A5-4B46D90A275B}"/>
          </ac:spMkLst>
        </pc:spChg>
        <pc:spChg chg="mod">
          <ac:chgData name="O'Hara, Sue" userId="0a18aed7-4406-4fca-97f9-95696375f199" providerId="ADAL" clId="{1E839FBB-3906-44C5-8365-D582F7278CC4}" dt="2021-08-03T08:21:47.988" v="3710" actId="20577"/>
          <ac:spMkLst>
            <pc:docMk/>
            <pc:sldMk cId="2644618012" sldId="480"/>
            <ac:spMk id="3" creationId="{F540DE9C-B59C-469F-AAE4-16F590B503D5}"/>
          </ac:spMkLst>
        </pc:spChg>
        <pc:spChg chg="mod">
          <ac:chgData name="O'Hara, Sue" userId="0a18aed7-4406-4fca-97f9-95696375f199" providerId="ADAL" clId="{1E839FBB-3906-44C5-8365-D582F7278CC4}" dt="2021-08-03T08:20:04.602" v="3636"/>
          <ac:spMkLst>
            <pc:docMk/>
            <pc:sldMk cId="2644618012" sldId="480"/>
            <ac:spMk id="8" creationId="{8D6D0B28-6BE5-4BF5-9A26-95FA3B1A7B1E}"/>
          </ac:spMkLst>
        </pc:spChg>
        <pc:spChg chg="mod">
          <ac:chgData name="O'Hara, Sue" userId="0a18aed7-4406-4fca-97f9-95696375f199" providerId="ADAL" clId="{1E839FBB-3906-44C5-8365-D582F7278CC4}" dt="2021-08-03T14:50:33.737" v="6275" actId="20577"/>
          <ac:spMkLst>
            <pc:docMk/>
            <pc:sldMk cId="2644618012" sldId="480"/>
            <ac:spMk id="39939" creationId="{00000000-0000-0000-0000-000000000000}"/>
          </ac:spMkLst>
        </pc:spChg>
        <pc:picChg chg="del mod">
          <ac:chgData name="O'Hara, Sue" userId="0a18aed7-4406-4fca-97f9-95696375f199" providerId="ADAL" clId="{1E839FBB-3906-44C5-8365-D582F7278CC4}" dt="2021-08-03T08:20:21.375" v="3640" actId="478"/>
          <ac:picMkLst>
            <pc:docMk/>
            <pc:sldMk cId="2644618012" sldId="480"/>
            <ac:picMk id="2050" creationId="{020E85F5-7F36-4961-8F38-3702D1062C75}"/>
          </ac:picMkLst>
        </pc:picChg>
      </pc:sldChg>
      <pc:sldChg chg="addSp delSp modSp add mod ord">
        <pc:chgData name="O'Hara, Sue" userId="0a18aed7-4406-4fca-97f9-95696375f199" providerId="ADAL" clId="{1E839FBB-3906-44C5-8365-D582F7278CC4}" dt="2021-08-03T14:50:43.356" v="6284" actId="1076"/>
        <pc:sldMkLst>
          <pc:docMk/>
          <pc:sldMk cId="144466175" sldId="481"/>
        </pc:sldMkLst>
        <pc:spChg chg="mod">
          <ac:chgData name="O'Hara, Sue" userId="0a18aed7-4406-4fca-97f9-95696375f199" providerId="ADAL" clId="{1E839FBB-3906-44C5-8365-D582F7278CC4}" dt="2021-08-03T14:50:43.356" v="6284" actId="1076"/>
          <ac:spMkLst>
            <pc:docMk/>
            <pc:sldMk cId="144466175" sldId="481"/>
            <ac:spMk id="8" creationId="{8D6D0B28-6BE5-4BF5-9A26-95FA3B1A7B1E}"/>
          </ac:spMkLst>
        </pc:spChg>
        <pc:spChg chg="mod">
          <ac:chgData name="O'Hara, Sue" userId="0a18aed7-4406-4fca-97f9-95696375f199" providerId="ADAL" clId="{1E839FBB-3906-44C5-8365-D582F7278CC4}" dt="2021-08-03T14:50:39.367" v="6283" actId="20577"/>
          <ac:spMkLst>
            <pc:docMk/>
            <pc:sldMk cId="144466175" sldId="481"/>
            <ac:spMk id="39939" creationId="{00000000-0000-0000-0000-000000000000}"/>
          </ac:spMkLst>
        </pc:spChg>
        <pc:picChg chg="del mod">
          <ac:chgData name="O'Hara, Sue" userId="0a18aed7-4406-4fca-97f9-95696375f199" providerId="ADAL" clId="{1E839FBB-3906-44C5-8365-D582F7278CC4}" dt="2021-08-03T08:27:50.317" v="3855" actId="478"/>
          <ac:picMkLst>
            <pc:docMk/>
            <pc:sldMk cId="144466175" sldId="481"/>
            <ac:picMk id="1026" creationId="{2560AF56-3806-4957-8176-8977E0BB8373}"/>
          </ac:picMkLst>
        </pc:picChg>
        <pc:picChg chg="add mod">
          <ac:chgData name="O'Hara, Sue" userId="0a18aed7-4406-4fca-97f9-95696375f199" providerId="ADAL" clId="{1E839FBB-3906-44C5-8365-D582F7278CC4}" dt="2021-08-03T14:50:43.356" v="6284" actId="1076"/>
          <ac:picMkLst>
            <pc:docMk/>
            <pc:sldMk cId="144466175" sldId="481"/>
            <ac:picMk id="3074" creationId="{E2EDACC4-16CB-465C-BDBB-206EBD812F7A}"/>
          </ac:picMkLst>
        </pc:picChg>
      </pc:sldChg>
      <pc:sldChg chg="addSp delSp modSp add mod">
        <pc:chgData name="O'Hara, Sue" userId="0a18aed7-4406-4fca-97f9-95696375f199" providerId="ADAL" clId="{1E839FBB-3906-44C5-8365-D582F7278CC4}" dt="2021-08-03T14:50:57.788" v="6298" actId="1076"/>
        <pc:sldMkLst>
          <pc:docMk/>
          <pc:sldMk cId="2954330925" sldId="482"/>
        </pc:sldMkLst>
        <pc:spChg chg="mod">
          <ac:chgData name="O'Hara, Sue" userId="0a18aed7-4406-4fca-97f9-95696375f199" providerId="ADAL" clId="{1E839FBB-3906-44C5-8365-D582F7278CC4}" dt="2021-08-03T14:50:57.788" v="6298" actId="1076"/>
          <ac:spMkLst>
            <pc:docMk/>
            <pc:sldMk cId="2954330925" sldId="482"/>
            <ac:spMk id="8" creationId="{8D6D0B28-6BE5-4BF5-9A26-95FA3B1A7B1E}"/>
          </ac:spMkLst>
        </pc:spChg>
        <pc:spChg chg="mod">
          <ac:chgData name="O'Hara, Sue" userId="0a18aed7-4406-4fca-97f9-95696375f199" providerId="ADAL" clId="{1E839FBB-3906-44C5-8365-D582F7278CC4}" dt="2021-08-03T14:50:50.326" v="6297" actId="6549"/>
          <ac:spMkLst>
            <pc:docMk/>
            <pc:sldMk cId="2954330925" sldId="482"/>
            <ac:spMk id="39939" creationId="{00000000-0000-0000-0000-000000000000}"/>
          </ac:spMkLst>
        </pc:spChg>
        <pc:picChg chg="add mod modCrop">
          <ac:chgData name="O'Hara, Sue" userId="0a18aed7-4406-4fca-97f9-95696375f199" providerId="ADAL" clId="{1E839FBB-3906-44C5-8365-D582F7278CC4}" dt="2021-08-03T08:31:20.710" v="4041" actId="1076"/>
          <ac:picMkLst>
            <pc:docMk/>
            <pc:sldMk cId="2954330925" sldId="482"/>
            <ac:picMk id="3" creationId="{9A86332D-7B59-467C-BAA0-38E9648D32F9}"/>
          </ac:picMkLst>
        </pc:picChg>
        <pc:picChg chg="del">
          <ac:chgData name="O'Hara, Sue" userId="0a18aed7-4406-4fca-97f9-95696375f199" providerId="ADAL" clId="{1E839FBB-3906-44C5-8365-D582F7278CC4}" dt="2021-08-03T08:29:29.275" v="3885" actId="478"/>
          <ac:picMkLst>
            <pc:docMk/>
            <pc:sldMk cId="2954330925" sldId="482"/>
            <ac:picMk id="3074" creationId="{E2EDACC4-16CB-465C-BDBB-206EBD812F7A}"/>
          </ac:picMkLst>
        </pc:picChg>
      </pc:sldChg>
      <pc:sldChg chg="addSp delSp modSp add mod">
        <pc:chgData name="O'Hara, Sue" userId="0a18aed7-4406-4fca-97f9-95696375f199" providerId="ADAL" clId="{1E839FBB-3906-44C5-8365-D582F7278CC4}" dt="2021-08-03T14:51:38.236" v="6326" actId="1076"/>
        <pc:sldMkLst>
          <pc:docMk/>
          <pc:sldMk cId="3565677145" sldId="483"/>
        </pc:sldMkLst>
        <pc:spChg chg="add mod">
          <ac:chgData name="O'Hara, Sue" userId="0a18aed7-4406-4fca-97f9-95696375f199" providerId="ADAL" clId="{1E839FBB-3906-44C5-8365-D582F7278CC4}" dt="2021-08-03T14:51:31.092" v="6324" actId="1076"/>
          <ac:spMkLst>
            <pc:docMk/>
            <pc:sldMk cId="3565677145" sldId="483"/>
            <ac:spMk id="2" creationId="{2A9DC110-CFB2-4B58-AB00-8FBFC006A791}"/>
          </ac:spMkLst>
        </pc:spChg>
        <pc:spChg chg="mod">
          <ac:chgData name="O'Hara, Sue" userId="0a18aed7-4406-4fca-97f9-95696375f199" providerId="ADAL" clId="{1E839FBB-3906-44C5-8365-D582F7278CC4}" dt="2021-08-03T14:51:31.092" v="6324" actId="1076"/>
          <ac:spMkLst>
            <pc:docMk/>
            <pc:sldMk cId="3565677145" sldId="483"/>
            <ac:spMk id="8" creationId="{8D6D0B28-6BE5-4BF5-9A26-95FA3B1A7B1E}"/>
          </ac:spMkLst>
        </pc:spChg>
        <pc:spChg chg="mod">
          <ac:chgData name="O'Hara, Sue" userId="0a18aed7-4406-4fca-97f9-95696375f199" providerId="ADAL" clId="{1E839FBB-3906-44C5-8365-D582F7278CC4}" dt="2021-08-03T14:51:06.613" v="6311" actId="20577"/>
          <ac:spMkLst>
            <pc:docMk/>
            <pc:sldMk cId="3565677145" sldId="483"/>
            <ac:spMk id="39939" creationId="{00000000-0000-0000-0000-000000000000}"/>
          </ac:spMkLst>
        </pc:spChg>
        <pc:picChg chg="del">
          <ac:chgData name="O'Hara, Sue" userId="0a18aed7-4406-4fca-97f9-95696375f199" providerId="ADAL" clId="{1E839FBB-3906-44C5-8365-D582F7278CC4}" dt="2021-08-03T08:34:39.368" v="4428" actId="478"/>
          <ac:picMkLst>
            <pc:docMk/>
            <pc:sldMk cId="3565677145" sldId="483"/>
            <ac:picMk id="3" creationId="{9A86332D-7B59-467C-BAA0-38E9648D32F9}"/>
          </ac:picMkLst>
        </pc:picChg>
        <pc:picChg chg="add del mod">
          <ac:chgData name="O'Hara, Sue" userId="0a18aed7-4406-4fca-97f9-95696375f199" providerId="ADAL" clId="{1E839FBB-3906-44C5-8365-D582F7278CC4}" dt="2021-08-03T08:45:00.156" v="4592"/>
          <ac:picMkLst>
            <pc:docMk/>
            <pc:sldMk cId="3565677145" sldId="483"/>
            <ac:picMk id="4" creationId="{F25D64E2-41CF-48A9-8902-66B3B37D8FEE}"/>
          </ac:picMkLst>
        </pc:picChg>
        <pc:picChg chg="add del mod">
          <ac:chgData name="O'Hara, Sue" userId="0a18aed7-4406-4fca-97f9-95696375f199" providerId="ADAL" clId="{1E839FBB-3906-44C5-8365-D582F7278CC4}" dt="2021-08-03T08:44:56.076" v="4589"/>
          <ac:picMkLst>
            <pc:docMk/>
            <pc:sldMk cId="3565677145" sldId="483"/>
            <ac:picMk id="5" creationId="{691E620C-3CA9-44D6-B96D-94EBC7D8C3BF}"/>
          </ac:picMkLst>
        </pc:picChg>
        <pc:picChg chg="add del mod">
          <ac:chgData name="O'Hara, Sue" userId="0a18aed7-4406-4fca-97f9-95696375f199" providerId="ADAL" clId="{1E839FBB-3906-44C5-8365-D582F7278CC4}" dt="2021-08-03T14:51:38.236" v="6326" actId="1076"/>
          <ac:picMkLst>
            <pc:docMk/>
            <pc:sldMk cId="3565677145" sldId="483"/>
            <ac:picMk id="4098" creationId="{28EE85E1-7A86-40EC-A2FD-1AA1D499AAD3}"/>
          </ac:picMkLst>
        </pc:picChg>
      </pc:sldChg>
      <pc:sldChg chg="addSp delSp modSp add mod ord">
        <pc:chgData name="O'Hara, Sue" userId="0a18aed7-4406-4fca-97f9-95696375f199" providerId="ADAL" clId="{1E839FBB-3906-44C5-8365-D582F7278CC4}" dt="2021-08-03T14:51:47.684" v="6334" actId="20577"/>
        <pc:sldMkLst>
          <pc:docMk/>
          <pc:sldMk cId="1825949589" sldId="484"/>
        </pc:sldMkLst>
        <pc:spChg chg="add del">
          <ac:chgData name="O'Hara, Sue" userId="0a18aed7-4406-4fca-97f9-95696375f199" providerId="ADAL" clId="{1E839FBB-3906-44C5-8365-D582F7278CC4}" dt="2021-08-03T08:38:53.377" v="4495" actId="478"/>
          <ac:spMkLst>
            <pc:docMk/>
            <pc:sldMk cId="1825949589" sldId="484"/>
            <ac:spMk id="7" creationId="{73AF42AE-3837-4A49-BC0C-D13AE78E6E12}"/>
          </ac:spMkLst>
        </pc:spChg>
        <pc:spChg chg="mod">
          <ac:chgData name="O'Hara, Sue" userId="0a18aed7-4406-4fca-97f9-95696375f199" providerId="ADAL" clId="{1E839FBB-3906-44C5-8365-D582F7278CC4}" dt="2021-08-03T08:42:04.646" v="4553" actId="1076"/>
          <ac:spMkLst>
            <pc:docMk/>
            <pc:sldMk cId="1825949589" sldId="484"/>
            <ac:spMk id="8" creationId="{8D6D0B28-6BE5-4BF5-9A26-95FA3B1A7B1E}"/>
          </ac:spMkLst>
        </pc:spChg>
        <pc:spChg chg="mod">
          <ac:chgData name="O'Hara, Sue" userId="0a18aed7-4406-4fca-97f9-95696375f199" providerId="ADAL" clId="{1E839FBB-3906-44C5-8365-D582F7278CC4}" dt="2021-08-03T14:51:47.684" v="6334" actId="20577"/>
          <ac:spMkLst>
            <pc:docMk/>
            <pc:sldMk cId="1825949589" sldId="484"/>
            <ac:spMk id="39939" creationId="{00000000-0000-0000-0000-000000000000}"/>
          </ac:spMkLst>
        </pc:spChg>
        <pc:picChg chg="del">
          <ac:chgData name="O'Hara, Sue" userId="0a18aed7-4406-4fca-97f9-95696375f199" providerId="ADAL" clId="{1E839FBB-3906-44C5-8365-D582F7278CC4}" dt="2021-08-03T08:38:47.935" v="4493" actId="478"/>
          <ac:picMkLst>
            <pc:docMk/>
            <pc:sldMk cId="1825949589" sldId="484"/>
            <ac:picMk id="3" creationId="{9A86332D-7B59-467C-BAA0-38E9648D32F9}"/>
          </ac:picMkLst>
        </pc:picChg>
        <pc:picChg chg="add mod">
          <ac:chgData name="O'Hara, Sue" userId="0a18aed7-4406-4fca-97f9-95696375f199" providerId="ADAL" clId="{1E839FBB-3906-44C5-8365-D582F7278CC4}" dt="2021-08-03T09:02:57.427" v="5571" actId="1076"/>
          <ac:picMkLst>
            <pc:docMk/>
            <pc:sldMk cId="1825949589" sldId="484"/>
            <ac:picMk id="5122" creationId="{E04474F8-2C9B-4356-B726-C6CC6FB5EC78}"/>
          </ac:picMkLst>
        </pc:picChg>
      </pc:sldChg>
      <pc:sldChg chg="addSp delSp modSp add mod ord">
        <pc:chgData name="O'Hara, Sue" userId="0a18aed7-4406-4fca-97f9-95696375f199" providerId="ADAL" clId="{1E839FBB-3906-44C5-8365-D582F7278CC4}" dt="2021-08-03T14:51:21.877" v="6323" actId="1076"/>
        <pc:sldMkLst>
          <pc:docMk/>
          <pc:sldMk cId="2165929598" sldId="485"/>
        </pc:sldMkLst>
        <pc:spChg chg="add del">
          <ac:chgData name="O'Hara, Sue" userId="0a18aed7-4406-4fca-97f9-95696375f199" providerId="ADAL" clId="{1E839FBB-3906-44C5-8365-D582F7278CC4}" dt="2021-08-03T08:45:33.469" v="4602" actId="478"/>
          <ac:spMkLst>
            <pc:docMk/>
            <pc:sldMk cId="2165929598" sldId="485"/>
            <ac:spMk id="2" creationId="{D432B18C-B10A-4C50-A396-0AAA3E75A362}"/>
          </ac:spMkLst>
        </pc:spChg>
        <pc:spChg chg="mod">
          <ac:chgData name="O'Hara, Sue" userId="0a18aed7-4406-4fca-97f9-95696375f199" providerId="ADAL" clId="{1E839FBB-3906-44C5-8365-D582F7278CC4}" dt="2021-08-03T14:51:21.877" v="6323" actId="1076"/>
          <ac:spMkLst>
            <pc:docMk/>
            <pc:sldMk cId="2165929598" sldId="485"/>
            <ac:spMk id="8" creationId="{8D6D0B28-6BE5-4BF5-9A26-95FA3B1A7B1E}"/>
          </ac:spMkLst>
        </pc:spChg>
        <pc:spChg chg="mod">
          <ac:chgData name="O'Hara, Sue" userId="0a18aed7-4406-4fca-97f9-95696375f199" providerId="ADAL" clId="{1E839FBB-3906-44C5-8365-D582F7278CC4}" dt="2021-08-03T14:51:16.710" v="6322" actId="14100"/>
          <ac:spMkLst>
            <pc:docMk/>
            <pc:sldMk cId="2165929598" sldId="485"/>
            <ac:spMk id="39939" creationId="{00000000-0000-0000-0000-000000000000}"/>
          </ac:spMkLst>
        </pc:spChg>
        <pc:picChg chg="add mod">
          <ac:chgData name="O'Hara, Sue" userId="0a18aed7-4406-4fca-97f9-95696375f199" providerId="ADAL" clId="{1E839FBB-3906-44C5-8365-D582F7278CC4}" dt="2021-08-03T14:51:21.877" v="6323" actId="1076"/>
          <ac:picMkLst>
            <pc:docMk/>
            <pc:sldMk cId="2165929598" sldId="485"/>
            <ac:picMk id="3" creationId="{769573AF-BFCB-4213-96D7-9D649A55BC00}"/>
          </ac:picMkLst>
        </pc:picChg>
        <pc:picChg chg="del">
          <ac:chgData name="O'Hara, Sue" userId="0a18aed7-4406-4fca-97f9-95696375f199" providerId="ADAL" clId="{1E839FBB-3906-44C5-8365-D582F7278CC4}" dt="2021-08-03T08:45:17.243" v="4600" actId="478"/>
          <ac:picMkLst>
            <pc:docMk/>
            <pc:sldMk cId="2165929598" sldId="485"/>
            <ac:picMk id="5122" creationId="{E04474F8-2C9B-4356-B726-C6CC6FB5EC78}"/>
          </ac:picMkLst>
        </pc:picChg>
      </pc:sldChg>
      <pc:sldChg chg="addSp delSp modSp add mod delCm modCm">
        <pc:chgData name="O'Hara, Sue" userId="0a18aed7-4406-4fca-97f9-95696375f199" providerId="ADAL" clId="{1E839FBB-3906-44C5-8365-D582F7278CC4}" dt="2021-08-03T14:49:55.770" v="6246"/>
        <pc:sldMkLst>
          <pc:docMk/>
          <pc:sldMk cId="2869330128" sldId="486"/>
        </pc:sldMkLst>
        <pc:spChg chg="del">
          <ac:chgData name="O'Hara, Sue" userId="0a18aed7-4406-4fca-97f9-95696375f199" providerId="ADAL" clId="{1E839FBB-3906-44C5-8365-D582F7278CC4}" dt="2021-08-03T08:51:07.220" v="4943" actId="478"/>
          <ac:spMkLst>
            <pc:docMk/>
            <pc:sldMk cId="2869330128" sldId="486"/>
            <ac:spMk id="7" creationId="{872EBC2E-D878-42B4-9F7D-D71C9AF35125}"/>
          </ac:spMkLst>
        </pc:spChg>
        <pc:spChg chg="del mod">
          <ac:chgData name="O'Hara, Sue" userId="0a18aed7-4406-4fca-97f9-95696375f199" providerId="ADAL" clId="{1E839FBB-3906-44C5-8365-D582F7278CC4}" dt="2021-08-03T08:50:38.151" v="4936"/>
          <ac:spMkLst>
            <pc:docMk/>
            <pc:sldMk cId="2869330128" sldId="486"/>
            <ac:spMk id="39939" creationId="{00000000-0000-0000-0000-000000000000}"/>
          </ac:spMkLst>
        </pc:spChg>
        <pc:graphicFrameChg chg="add mod modGraphic">
          <ac:chgData name="O'Hara, Sue" userId="0a18aed7-4406-4fca-97f9-95696375f199" providerId="ADAL" clId="{1E839FBB-3906-44C5-8365-D582F7278CC4}" dt="2021-08-03T14:49:55.770" v="6246"/>
          <ac:graphicFrameMkLst>
            <pc:docMk/>
            <pc:sldMk cId="2869330128" sldId="486"/>
            <ac:graphicFrameMk id="2" creationId="{2CE34693-2DB7-4F5B-8F51-4F6616FC8535}"/>
          </ac:graphicFrameMkLst>
        </pc:graphicFrameChg>
        <pc:picChg chg="del">
          <ac:chgData name="O'Hara, Sue" userId="0a18aed7-4406-4fca-97f9-95696375f199" providerId="ADAL" clId="{1E839FBB-3906-44C5-8365-D582F7278CC4}" dt="2021-08-03T08:51:08.978" v="4944" actId="478"/>
          <ac:picMkLst>
            <pc:docMk/>
            <pc:sldMk cId="2869330128" sldId="486"/>
            <ac:picMk id="1028" creationId="{8D23658D-D2A0-4240-9C11-0538962EE596}"/>
          </ac:picMkLst>
        </pc:picChg>
        <pc:picChg chg="del">
          <ac:chgData name="O'Hara, Sue" userId="0a18aed7-4406-4fca-97f9-95696375f199" providerId="ADAL" clId="{1E839FBB-3906-44C5-8365-D582F7278CC4}" dt="2021-08-03T08:51:07.220" v="4943" actId="478"/>
          <ac:picMkLst>
            <pc:docMk/>
            <pc:sldMk cId="2869330128" sldId="486"/>
            <ac:picMk id="1030" creationId="{F432AEEB-A1FE-4129-8D84-13F02B128C8D}"/>
          </ac:picMkLst>
        </pc:picChg>
      </pc:sldChg>
      <pc:sldChg chg="addSp delSp modSp add mod">
        <pc:chgData name="O'Hara, Sue" userId="0a18aed7-4406-4fca-97f9-95696375f199" providerId="ADAL" clId="{1E839FBB-3906-44C5-8365-D582F7278CC4}" dt="2021-08-03T17:23:25.815" v="7217" actId="20577"/>
        <pc:sldMkLst>
          <pc:docMk/>
          <pc:sldMk cId="2898416634" sldId="487"/>
        </pc:sldMkLst>
        <pc:spChg chg="add del mod">
          <ac:chgData name="O'Hara, Sue" userId="0a18aed7-4406-4fca-97f9-95696375f199" providerId="ADAL" clId="{1E839FBB-3906-44C5-8365-D582F7278CC4}" dt="2021-08-03T15:21:22.419" v="6786" actId="478"/>
          <ac:spMkLst>
            <pc:docMk/>
            <pc:sldMk cId="2898416634" sldId="487"/>
            <ac:spMk id="2" creationId="{AA85B1ED-714A-4F73-9CC5-B3B7AF7DD6FC}"/>
          </ac:spMkLst>
        </pc:spChg>
        <pc:spChg chg="add mod">
          <ac:chgData name="O'Hara, Sue" userId="0a18aed7-4406-4fca-97f9-95696375f199" providerId="ADAL" clId="{1E839FBB-3906-44C5-8365-D582F7278CC4}" dt="2021-08-03T17:23:17.634" v="7214" actId="207"/>
          <ac:spMkLst>
            <pc:docMk/>
            <pc:sldMk cId="2898416634" sldId="487"/>
            <ac:spMk id="3" creationId="{7CE2BED8-021C-41EB-ADB5-FE0272DC764E}"/>
          </ac:spMkLst>
        </pc:spChg>
        <pc:spChg chg="mod">
          <ac:chgData name="O'Hara, Sue" userId="0a18aed7-4406-4fca-97f9-95696375f199" providerId="ADAL" clId="{1E839FBB-3906-44C5-8365-D582F7278CC4}" dt="2021-08-03T17:23:25.815" v="7217" actId="20577"/>
          <ac:spMkLst>
            <pc:docMk/>
            <pc:sldMk cId="2898416634" sldId="487"/>
            <ac:spMk id="8" creationId="{8D6D0B28-6BE5-4BF5-9A26-95FA3B1A7B1E}"/>
          </ac:spMkLst>
        </pc:spChg>
        <pc:spChg chg="mod">
          <ac:chgData name="O'Hara, Sue" userId="0a18aed7-4406-4fca-97f9-95696375f199" providerId="ADAL" clId="{1E839FBB-3906-44C5-8365-D582F7278CC4}" dt="2021-08-03T14:52:14.438" v="6392" actId="20577"/>
          <ac:spMkLst>
            <pc:docMk/>
            <pc:sldMk cId="2898416634" sldId="487"/>
            <ac:spMk id="39939" creationId="{00000000-0000-0000-0000-000000000000}"/>
          </ac:spMkLst>
        </pc:spChg>
        <pc:picChg chg="del">
          <ac:chgData name="O'Hara, Sue" userId="0a18aed7-4406-4fca-97f9-95696375f199" providerId="ADAL" clId="{1E839FBB-3906-44C5-8365-D582F7278CC4}" dt="2021-08-03T14:52:26.481" v="6396" actId="478"/>
          <ac:picMkLst>
            <pc:docMk/>
            <pc:sldMk cId="2898416634" sldId="487"/>
            <ac:picMk id="5122" creationId="{E04474F8-2C9B-4356-B726-C6CC6FB5EC78}"/>
          </ac:picMkLst>
        </pc:picChg>
      </pc:sldChg>
    </pc:docChg>
  </pc:docChgLst>
  <pc:docChgLst>
    <pc:chgData name="Sevilla, Ariana" userId="S::a.sevilla@exeter.ac.uk::4c0f92cc-c75d-46dd-9e3b-a8d3e00a029f" providerId="AD" clId="Web-{8584234A-6A8D-13A0-4694-97482DF4460D}"/>
    <pc:docChg chg="modSld">
      <pc:chgData name="Sevilla, Ariana" userId="S::a.sevilla@exeter.ac.uk::4c0f92cc-c75d-46dd-9e3b-a8d3e00a029f" providerId="AD" clId="Web-{8584234A-6A8D-13A0-4694-97482DF4460D}" dt="2021-08-03T09:28:13.539" v="279" actId="20577"/>
      <pc:docMkLst>
        <pc:docMk/>
      </pc:docMkLst>
      <pc:sldChg chg="addSp modSp">
        <pc:chgData name="Sevilla, Ariana" userId="S::a.sevilla@exeter.ac.uk::4c0f92cc-c75d-46dd-9e3b-a8d3e00a029f" providerId="AD" clId="Web-{8584234A-6A8D-13A0-4694-97482DF4460D}" dt="2021-08-03T09:28:13.539" v="279" actId="20577"/>
        <pc:sldMkLst>
          <pc:docMk/>
          <pc:sldMk cId="3156301243" sldId="476"/>
        </pc:sldMkLst>
        <pc:spChg chg="mod">
          <ac:chgData name="Sevilla, Ariana" userId="S::a.sevilla@exeter.ac.uk::4c0f92cc-c75d-46dd-9e3b-a8d3e00a029f" providerId="AD" clId="Web-{8584234A-6A8D-13A0-4694-97482DF4460D}" dt="2021-08-03T09:28:13.539" v="279" actId="20577"/>
          <ac:spMkLst>
            <pc:docMk/>
            <pc:sldMk cId="3156301243" sldId="476"/>
            <ac:spMk id="8" creationId="{8D6D0B28-6BE5-4BF5-9A26-95FA3B1A7B1E}"/>
          </ac:spMkLst>
        </pc:spChg>
        <pc:picChg chg="add mod">
          <ac:chgData name="Sevilla, Ariana" userId="S::a.sevilla@exeter.ac.uk::4c0f92cc-c75d-46dd-9e3b-a8d3e00a029f" providerId="AD" clId="Web-{8584234A-6A8D-13A0-4694-97482DF4460D}" dt="2021-08-03T09:27:11.772" v="278" actId="1076"/>
          <ac:picMkLst>
            <pc:docMk/>
            <pc:sldMk cId="3156301243" sldId="476"/>
            <ac:picMk id="2" creationId="{C688C291-5416-49DA-BEEE-A84E92A41F04}"/>
          </ac:picMkLst>
        </pc:picChg>
      </pc:sldChg>
    </pc:docChg>
  </pc:docChgLst>
  <pc:docChgLst>
    <pc:chgData name="Batchelor, Sarah" userId="S::s.j.batchelor@exeter.ac.uk::43009c39-f166-43ee-983c-6790d1718971" providerId="AD" clId="Web-{F87AA7B4-6C54-764F-1580-B38D734E070A}"/>
    <pc:docChg chg="">
      <pc:chgData name="Batchelor, Sarah" userId="S::s.j.batchelor@exeter.ac.uk::43009c39-f166-43ee-983c-6790d1718971" providerId="AD" clId="Web-{F87AA7B4-6C54-764F-1580-B38D734E070A}" dt="2021-08-03T14:39:51.966" v="0"/>
      <pc:docMkLst>
        <pc:docMk/>
      </pc:docMkLst>
      <pc:sldChg chg="addCm">
        <pc:chgData name="Batchelor, Sarah" userId="S::s.j.batchelor@exeter.ac.uk::43009c39-f166-43ee-983c-6790d1718971" providerId="AD" clId="Web-{F87AA7B4-6C54-764F-1580-B38D734E070A}" dt="2021-08-03T14:39:51.966" v="0"/>
        <pc:sldMkLst>
          <pc:docMk/>
          <pc:sldMk cId="2869330128" sldId="48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219DE2-931A-45B6-80C4-66B462D49764}"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en-GB"/>
        </a:p>
      </dgm:t>
    </dgm:pt>
    <dgm:pt modelId="{90A1B2E1-25E8-4E19-A1B7-BBFD06EDB9E4}">
      <dgm:prSet phldrT="[Text]"/>
      <dgm:spPr/>
      <dgm:t>
        <a:bodyPr/>
        <a:lstStyle/>
        <a:p>
          <a:r>
            <a:rPr lang="en-GB">
              <a:latin typeface="Calibri" panose="020F0502020204030204" pitchFamily="34" charset="0"/>
              <a:cs typeface="Calibri" panose="020F0502020204030204" pitchFamily="34" charset="0"/>
            </a:rPr>
            <a:t>Arrival</a:t>
          </a:r>
        </a:p>
      </dgm:t>
    </dgm:pt>
    <dgm:pt modelId="{C3DB66C8-96DF-498A-A7D5-9F5A6C61E969}" type="parTrans" cxnId="{0CFEC703-BAAB-4609-A990-38733B465CA3}">
      <dgm:prSet/>
      <dgm:spPr/>
      <dgm:t>
        <a:bodyPr/>
        <a:lstStyle/>
        <a:p>
          <a:endParaRPr lang="en-GB">
            <a:latin typeface="Calibri" panose="020F0502020204030204" pitchFamily="34" charset="0"/>
            <a:cs typeface="Calibri" panose="020F0502020204030204" pitchFamily="34" charset="0"/>
          </a:endParaRPr>
        </a:p>
      </dgm:t>
    </dgm:pt>
    <dgm:pt modelId="{2B0CE964-8862-471B-8E3E-445C3D36FF5C}" type="sibTrans" cxnId="{0CFEC703-BAAB-4609-A990-38733B465CA3}">
      <dgm:prSet/>
      <dgm:spPr/>
      <dgm:t>
        <a:bodyPr/>
        <a:lstStyle/>
        <a:p>
          <a:endParaRPr lang="en-GB">
            <a:latin typeface="Calibri" panose="020F0502020204030204" pitchFamily="34" charset="0"/>
            <a:cs typeface="Calibri" panose="020F0502020204030204" pitchFamily="34" charset="0"/>
          </a:endParaRPr>
        </a:p>
      </dgm:t>
    </dgm:pt>
    <dgm:pt modelId="{AFBC1ABA-A772-4314-BD3D-6AAE369A97EE}">
      <dgm:prSet phldrT="[Text]"/>
      <dgm:spPr/>
      <dgm:t>
        <a:bodyPr/>
        <a:lstStyle/>
        <a:p>
          <a:r>
            <a:rPr lang="en-GB">
              <a:latin typeface="Calibri" panose="020F0502020204030204" pitchFamily="34" charset="0"/>
              <a:cs typeface="Calibri" panose="020F0502020204030204" pitchFamily="34" charset="0"/>
            </a:rPr>
            <a:t>Welcome Team</a:t>
          </a:r>
        </a:p>
      </dgm:t>
    </dgm:pt>
    <dgm:pt modelId="{AA5D48CD-116E-45C3-A270-97856F25E5B3}" type="parTrans" cxnId="{74462E37-24C4-421F-AAD7-4EA1A2A6CE90}">
      <dgm:prSet/>
      <dgm:spPr/>
      <dgm:t>
        <a:bodyPr/>
        <a:lstStyle/>
        <a:p>
          <a:endParaRPr lang="en-GB">
            <a:latin typeface="Calibri" panose="020F0502020204030204" pitchFamily="34" charset="0"/>
            <a:cs typeface="Calibri" panose="020F0502020204030204" pitchFamily="34" charset="0"/>
          </a:endParaRPr>
        </a:p>
      </dgm:t>
    </dgm:pt>
    <dgm:pt modelId="{0DBA0F2C-819D-4563-A39C-984105CBDFFF}" type="sibTrans" cxnId="{74462E37-24C4-421F-AAD7-4EA1A2A6CE90}">
      <dgm:prSet/>
      <dgm:spPr/>
      <dgm:t>
        <a:bodyPr/>
        <a:lstStyle/>
        <a:p>
          <a:endParaRPr lang="en-GB">
            <a:latin typeface="Calibri" panose="020F0502020204030204" pitchFamily="34" charset="0"/>
            <a:cs typeface="Calibri" panose="020F0502020204030204" pitchFamily="34" charset="0"/>
          </a:endParaRPr>
        </a:p>
      </dgm:t>
    </dgm:pt>
    <dgm:pt modelId="{C3999F4B-88D0-48A5-8AA2-1E443479556A}">
      <dgm:prSet phldrT="[Text]"/>
      <dgm:spPr/>
      <dgm:t>
        <a:bodyPr/>
        <a:lstStyle/>
        <a:p>
          <a:r>
            <a:rPr lang="en-GB">
              <a:latin typeface="Calibri" panose="020F0502020204030204" pitchFamily="34" charset="0"/>
              <a:cs typeface="Calibri" panose="020F0502020204030204" pitchFamily="34" charset="0"/>
            </a:rPr>
            <a:t>Ambassadors</a:t>
          </a:r>
        </a:p>
      </dgm:t>
    </dgm:pt>
    <dgm:pt modelId="{D89516E2-A124-48C0-8DCA-451F89200ECA}" type="parTrans" cxnId="{27B632AE-180C-4AC0-BDAA-F8D13C24E4BD}">
      <dgm:prSet/>
      <dgm:spPr/>
      <dgm:t>
        <a:bodyPr/>
        <a:lstStyle/>
        <a:p>
          <a:endParaRPr lang="en-GB">
            <a:latin typeface="Calibri" panose="020F0502020204030204" pitchFamily="34" charset="0"/>
            <a:cs typeface="Calibri" panose="020F0502020204030204" pitchFamily="34" charset="0"/>
          </a:endParaRPr>
        </a:p>
      </dgm:t>
    </dgm:pt>
    <dgm:pt modelId="{09BFEC25-AF1B-40A1-ABCD-6CE203DC7C85}" type="sibTrans" cxnId="{27B632AE-180C-4AC0-BDAA-F8D13C24E4BD}">
      <dgm:prSet/>
      <dgm:spPr/>
      <dgm:t>
        <a:bodyPr/>
        <a:lstStyle/>
        <a:p>
          <a:endParaRPr lang="en-GB">
            <a:latin typeface="Calibri" panose="020F0502020204030204" pitchFamily="34" charset="0"/>
            <a:cs typeface="Calibri" panose="020F0502020204030204" pitchFamily="34" charset="0"/>
          </a:endParaRPr>
        </a:p>
      </dgm:t>
    </dgm:pt>
    <dgm:pt modelId="{9D1D6F13-F091-4D6A-85F3-645CB2DEB9F1}">
      <dgm:prSet phldrT="[Text]"/>
      <dgm:spPr/>
      <dgm:t>
        <a:bodyPr/>
        <a:lstStyle/>
        <a:p>
          <a:r>
            <a:rPr lang="en-GB">
              <a:latin typeface="Calibri" panose="020F0502020204030204" pitchFamily="34" charset="0"/>
              <a:cs typeface="Calibri" panose="020F0502020204030204" pitchFamily="34" charset="0"/>
            </a:rPr>
            <a:t>Administration</a:t>
          </a:r>
        </a:p>
      </dgm:t>
    </dgm:pt>
    <dgm:pt modelId="{53E63942-A819-456F-9D52-73D6B99CC0BE}" type="parTrans" cxnId="{A7542310-EE1F-4A7D-83EA-DA29E2334CBD}">
      <dgm:prSet/>
      <dgm:spPr/>
      <dgm:t>
        <a:bodyPr/>
        <a:lstStyle/>
        <a:p>
          <a:endParaRPr lang="en-GB">
            <a:latin typeface="Calibri" panose="020F0502020204030204" pitchFamily="34" charset="0"/>
            <a:cs typeface="Calibri" panose="020F0502020204030204" pitchFamily="34" charset="0"/>
          </a:endParaRPr>
        </a:p>
      </dgm:t>
    </dgm:pt>
    <dgm:pt modelId="{0B30E0C1-6BC5-4073-BF47-18EE44422AB7}" type="sibTrans" cxnId="{A7542310-EE1F-4A7D-83EA-DA29E2334CBD}">
      <dgm:prSet/>
      <dgm:spPr/>
      <dgm:t>
        <a:bodyPr/>
        <a:lstStyle/>
        <a:p>
          <a:endParaRPr lang="en-GB">
            <a:latin typeface="Calibri" panose="020F0502020204030204" pitchFamily="34" charset="0"/>
            <a:cs typeface="Calibri" panose="020F0502020204030204" pitchFamily="34" charset="0"/>
          </a:endParaRPr>
        </a:p>
      </dgm:t>
    </dgm:pt>
    <dgm:pt modelId="{36ECDFE9-4D5D-4C33-A191-1AB6241169B3}">
      <dgm:prSet phldrT="[Text]"/>
      <dgm:spPr/>
      <dgm:t>
        <a:bodyPr/>
        <a:lstStyle/>
        <a:p>
          <a:r>
            <a:rPr lang="en-GB">
              <a:latin typeface="Calibri" panose="020F0502020204030204" pitchFamily="34" charset="0"/>
              <a:cs typeface="Calibri" panose="020F0502020204030204" pitchFamily="34" charset="0"/>
            </a:rPr>
            <a:t>Student Information Desk (SID)</a:t>
          </a:r>
        </a:p>
      </dgm:t>
    </dgm:pt>
    <dgm:pt modelId="{3A55AFF7-FA12-41A0-A00F-E947D31796C4}" type="parTrans" cxnId="{4E858799-B1CA-47D5-9106-A8A058705599}">
      <dgm:prSet/>
      <dgm:spPr/>
      <dgm:t>
        <a:bodyPr/>
        <a:lstStyle/>
        <a:p>
          <a:endParaRPr lang="en-GB">
            <a:latin typeface="Calibri" panose="020F0502020204030204" pitchFamily="34" charset="0"/>
            <a:cs typeface="Calibri" panose="020F0502020204030204" pitchFamily="34" charset="0"/>
          </a:endParaRPr>
        </a:p>
      </dgm:t>
    </dgm:pt>
    <dgm:pt modelId="{6803713F-10AB-4B3D-867F-65CE18E397B7}" type="sibTrans" cxnId="{4E858799-B1CA-47D5-9106-A8A058705599}">
      <dgm:prSet/>
      <dgm:spPr/>
      <dgm:t>
        <a:bodyPr/>
        <a:lstStyle/>
        <a:p>
          <a:endParaRPr lang="en-GB">
            <a:latin typeface="Calibri" panose="020F0502020204030204" pitchFamily="34" charset="0"/>
            <a:cs typeface="Calibri" panose="020F0502020204030204" pitchFamily="34" charset="0"/>
          </a:endParaRPr>
        </a:p>
      </dgm:t>
    </dgm:pt>
    <dgm:pt modelId="{A92645AE-535D-465F-952F-27B32CD554A1}">
      <dgm:prSet phldrT="[Text]"/>
      <dgm:spPr/>
      <dgm:t>
        <a:bodyPr/>
        <a:lstStyle/>
        <a:p>
          <a:r>
            <a:rPr lang="en-GB">
              <a:latin typeface="Calibri" panose="020F0502020204030204" pitchFamily="34" charset="0"/>
              <a:cs typeface="Calibri" panose="020F0502020204030204" pitchFamily="34" charset="0"/>
            </a:rPr>
            <a:t>Digital Hub</a:t>
          </a:r>
        </a:p>
      </dgm:t>
    </dgm:pt>
    <dgm:pt modelId="{3BC4595E-5B5A-4B1A-892B-C2D7D96C0DA6}" type="parTrans" cxnId="{1A097FCC-BEEF-48BD-AB15-F38334F64BF7}">
      <dgm:prSet/>
      <dgm:spPr/>
      <dgm:t>
        <a:bodyPr/>
        <a:lstStyle/>
        <a:p>
          <a:endParaRPr lang="en-GB">
            <a:latin typeface="Calibri" panose="020F0502020204030204" pitchFamily="34" charset="0"/>
            <a:cs typeface="Calibri" panose="020F0502020204030204" pitchFamily="34" charset="0"/>
          </a:endParaRPr>
        </a:p>
      </dgm:t>
    </dgm:pt>
    <dgm:pt modelId="{1F5FACE1-5DA7-4979-9329-A852EF4E099A}" type="sibTrans" cxnId="{1A097FCC-BEEF-48BD-AB15-F38334F64BF7}">
      <dgm:prSet/>
      <dgm:spPr/>
      <dgm:t>
        <a:bodyPr/>
        <a:lstStyle/>
        <a:p>
          <a:endParaRPr lang="en-GB">
            <a:latin typeface="Calibri" panose="020F0502020204030204" pitchFamily="34" charset="0"/>
            <a:cs typeface="Calibri" panose="020F0502020204030204" pitchFamily="34" charset="0"/>
          </a:endParaRPr>
        </a:p>
      </dgm:t>
    </dgm:pt>
    <dgm:pt modelId="{94C09975-212C-41A0-8B80-CDB2B05074F2}">
      <dgm:prSet phldrT="[Text]"/>
      <dgm:spPr/>
      <dgm:t>
        <a:bodyPr/>
        <a:lstStyle/>
        <a:p>
          <a:r>
            <a:rPr lang="en-GB">
              <a:latin typeface="Calibri" panose="020F0502020204030204" pitchFamily="34" charset="0"/>
              <a:cs typeface="Calibri" panose="020F0502020204030204" pitchFamily="34" charset="0"/>
            </a:rPr>
            <a:t>Education</a:t>
          </a:r>
        </a:p>
      </dgm:t>
    </dgm:pt>
    <dgm:pt modelId="{48208B0C-8CFF-4AF2-81E0-073639FA74FE}" type="parTrans" cxnId="{383A5FD7-53DA-4003-ACEB-413623210774}">
      <dgm:prSet/>
      <dgm:spPr/>
      <dgm:t>
        <a:bodyPr/>
        <a:lstStyle/>
        <a:p>
          <a:endParaRPr lang="en-GB">
            <a:latin typeface="Calibri" panose="020F0502020204030204" pitchFamily="34" charset="0"/>
            <a:cs typeface="Calibri" panose="020F0502020204030204" pitchFamily="34" charset="0"/>
          </a:endParaRPr>
        </a:p>
      </dgm:t>
    </dgm:pt>
    <dgm:pt modelId="{B335E91E-352C-4049-BEEF-BDD22B73FBC7}" type="sibTrans" cxnId="{383A5FD7-53DA-4003-ACEB-413623210774}">
      <dgm:prSet/>
      <dgm:spPr/>
      <dgm:t>
        <a:bodyPr/>
        <a:lstStyle/>
        <a:p>
          <a:endParaRPr lang="en-GB">
            <a:latin typeface="Calibri" panose="020F0502020204030204" pitchFamily="34" charset="0"/>
            <a:cs typeface="Calibri" panose="020F0502020204030204" pitchFamily="34" charset="0"/>
          </a:endParaRPr>
        </a:p>
      </dgm:t>
    </dgm:pt>
    <dgm:pt modelId="{E811E84D-CA1F-4DC7-9100-7A21700C9E99}">
      <dgm:prSet phldrT="[Text]"/>
      <dgm:spPr/>
      <dgm:t>
        <a:bodyPr/>
        <a:lstStyle/>
        <a:p>
          <a:r>
            <a:rPr lang="en-GB">
              <a:latin typeface="Calibri" panose="020F0502020204030204" pitchFamily="34" charset="0"/>
              <a:cs typeface="Calibri" panose="020F0502020204030204" pitchFamily="34" charset="0"/>
            </a:rPr>
            <a:t>Info Point/Hubs</a:t>
          </a:r>
        </a:p>
      </dgm:t>
    </dgm:pt>
    <dgm:pt modelId="{D742171F-779E-4D01-B988-0DEB8A8A7771}" type="parTrans" cxnId="{67EE7D5E-59B2-4C5B-BD00-61B1C2DFDF8E}">
      <dgm:prSet/>
      <dgm:spPr/>
      <dgm:t>
        <a:bodyPr/>
        <a:lstStyle/>
        <a:p>
          <a:endParaRPr lang="en-GB">
            <a:latin typeface="Calibri" panose="020F0502020204030204" pitchFamily="34" charset="0"/>
            <a:cs typeface="Calibri" panose="020F0502020204030204" pitchFamily="34" charset="0"/>
          </a:endParaRPr>
        </a:p>
      </dgm:t>
    </dgm:pt>
    <dgm:pt modelId="{2155F343-0434-407C-98A1-18366C1B4457}" type="sibTrans" cxnId="{67EE7D5E-59B2-4C5B-BD00-61B1C2DFDF8E}">
      <dgm:prSet/>
      <dgm:spPr/>
      <dgm:t>
        <a:bodyPr/>
        <a:lstStyle/>
        <a:p>
          <a:endParaRPr lang="en-GB">
            <a:latin typeface="Calibri" panose="020F0502020204030204" pitchFamily="34" charset="0"/>
            <a:cs typeface="Calibri" panose="020F0502020204030204" pitchFamily="34" charset="0"/>
          </a:endParaRPr>
        </a:p>
      </dgm:t>
    </dgm:pt>
    <dgm:pt modelId="{5D74F435-7BF8-4734-8428-95FD27CA6719}">
      <dgm:prSet phldrT="[Text]"/>
      <dgm:spPr/>
      <dgm:t>
        <a:bodyPr/>
        <a:lstStyle/>
        <a:p>
          <a:r>
            <a:rPr lang="en-GB">
              <a:latin typeface="Calibri" panose="020F0502020204030204" pitchFamily="34" charset="0"/>
              <a:cs typeface="Calibri" panose="020F0502020204030204" pitchFamily="34" charset="0"/>
            </a:rPr>
            <a:t>Personal Tutors</a:t>
          </a:r>
        </a:p>
      </dgm:t>
    </dgm:pt>
    <dgm:pt modelId="{F89052FC-9CA8-44A5-A2D7-9ABE7C1D0274}" type="parTrans" cxnId="{48EC3AE0-0BD3-49DC-B231-1EE569080701}">
      <dgm:prSet/>
      <dgm:spPr/>
      <dgm:t>
        <a:bodyPr/>
        <a:lstStyle/>
        <a:p>
          <a:endParaRPr lang="en-GB">
            <a:latin typeface="Calibri" panose="020F0502020204030204" pitchFamily="34" charset="0"/>
            <a:cs typeface="Calibri" panose="020F0502020204030204" pitchFamily="34" charset="0"/>
          </a:endParaRPr>
        </a:p>
      </dgm:t>
    </dgm:pt>
    <dgm:pt modelId="{87B03DFE-10BB-46B8-8B53-68522AA2F6CB}" type="sibTrans" cxnId="{48EC3AE0-0BD3-49DC-B231-1EE569080701}">
      <dgm:prSet/>
      <dgm:spPr/>
      <dgm:t>
        <a:bodyPr/>
        <a:lstStyle/>
        <a:p>
          <a:endParaRPr lang="en-GB">
            <a:latin typeface="Calibri" panose="020F0502020204030204" pitchFamily="34" charset="0"/>
            <a:cs typeface="Calibri" panose="020F0502020204030204" pitchFamily="34" charset="0"/>
          </a:endParaRPr>
        </a:p>
      </dgm:t>
    </dgm:pt>
    <dgm:pt modelId="{5C0BB542-913B-47C9-A2C4-C73D9E3E1400}">
      <dgm:prSet phldrT="[Text]"/>
      <dgm:spPr/>
      <dgm:t>
        <a:bodyPr/>
        <a:lstStyle/>
        <a:p>
          <a:r>
            <a:rPr lang="en-GB">
              <a:latin typeface="Calibri" panose="020F0502020204030204" pitchFamily="34" charset="0"/>
              <a:cs typeface="Calibri" panose="020F0502020204030204" pitchFamily="34" charset="0"/>
            </a:rPr>
            <a:t>Immigration</a:t>
          </a:r>
        </a:p>
      </dgm:t>
    </dgm:pt>
    <dgm:pt modelId="{2BD25DBA-02EF-44A7-90C6-0AAC9C3ADCC3}" type="parTrans" cxnId="{39917EB6-4091-42C6-BC08-99D6872BD083}">
      <dgm:prSet/>
      <dgm:spPr/>
      <dgm:t>
        <a:bodyPr/>
        <a:lstStyle/>
        <a:p>
          <a:endParaRPr lang="en-GB">
            <a:latin typeface="Calibri" panose="020F0502020204030204" pitchFamily="34" charset="0"/>
            <a:cs typeface="Calibri" panose="020F0502020204030204" pitchFamily="34" charset="0"/>
          </a:endParaRPr>
        </a:p>
      </dgm:t>
    </dgm:pt>
    <dgm:pt modelId="{31B6D08D-6687-4D56-9127-67E0F48292E1}" type="sibTrans" cxnId="{39917EB6-4091-42C6-BC08-99D6872BD083}">
      <dgm:prSet/>
      <dgm:spPr/>
      <dgm:t>
        <a:bodyPr/>
        <a:lstStyle/>
        <a:p>
          <a:endParaRPr lang="en-GB">
            <a:latin typeface="Calibri" panose="020F0502020204030204" pitchFamily="34" charset="0"/>
            <a:cs typeface="Calibri" panose="020F0502020204030204" pitchFamily="34" charset="0"/>
          </a:endParaRPr>
        </a:p>
      </dgm:t>
    </dgm:pt>
    <dgm:pt modelId="{684167C8-E521-4CFA-A7CD-C71FAA0F3B51}">
      <dgm:prSet phldrT="[Text]"/>
      <dgm:spPr/>
      <dgm:t>
        <a:bodyPr/>
        <a:lstStyle/>
        <a:p>
          <a:r>
            <a:rPr lang="en-GB">
              <a:latin typeface="Calibri" panose="020F0502020204030204" pitchFamily="34" charset="0"/>
              <a:cs typeface="Calibri" panose="020F0502020204030204" pitchFamily="34" charset="0"/>
            </a:rPr>
            <a:t>Personal</a:t>
          </a:r>
        </a:p>
      </dgm:t>
    </dgm:pt>
    <dgm:pt modelId="{84E62F3D-3F41-47CD-93EB-D1DE9BB5BC31}" type="parTrans" cxnId="{E7CCFEFA-E924-4C82-AA51-E580AD821C14}">
      <dgm:prSet/>
      <dgm:spPr/>
      <dgm:t>
        <a:bodyPr/>
        <a:lstStyle/>
        <a:p>
          <a:endParaRPr lang="en-GB">
            <a:latin typeface="Calibri" panose="020F0502020204030204" pitchFamily="34" charset="0"/>
            <a:cs typeface="Calibri" panose="020F0502020204030204" pitchFamily="34" charset="0"/>
          </a:endParaRPr>
        </a:p>
      </dgm:t>
    </dgm:pt>
    <dgm:pt modelId="{BFF96B8C-37BF-4CE3-91F9-05CD3126DEDB}" type="sibTrans" cxnId="{E7CCFEFA-E924-4C82-AA51-E580AD821C14}">
      <dgm:prSet/>
      <dgm:spPr/>
      <dgm:t>
        <a:bodyPr/>
        <a:lstStyle/>
        <a:p>
          <a:endParaRPr lang="en-GB">
            <a:latin typeface="Calibri" panose="020F0502020204030204" pitchFamily="34" charset="0"/>
            <a:cs typeface="Calibri" panose="020F0502020204030204" pitchFamily="34" charset="0"/>
          </a:endParaRPr>
        </a:p>
      </dgm:t>
    </dgm:pt>
    <dgm:pt modelId="{5606AF43-6E2A-4DA8-8EBF-4AA185B9D406}">
      <dgm:prSet phldrT="[Text]"/>
      <dgm:spPr/>
      <dgm:t>
        <a:bodyPr/>
        <a:lstStyle/>
        <a:p>
          <a:r>
            <a:rPr lang="en-GB">
              <a:latin typeface="Calibri" panose="020F0502020204030204" pitchFamily="34" charset="0"/>
              <a:cs typeface="Calibri" panose="020F0502020204030204" pitchFamily="34" charset="0"/>
            </a:rPr>
            <a:t>English Language Support</a:t>
          </a:r>
        </a:p>
      </dgm:t>
    </dgm:pt>
    <dgm:pt modelId="{35B3875A-E3A9-47BE-B165-AC10A0E699AD}" type="parTrans" cxnId="{03DFB6B5-94E9-4D84-B4E0-7A1DF053D1F8}">
      <dgm:prSet/>
      <dgm:spPr/>
      <dgm:t>
        <a:bodyPr/>
        <a:lstStyle/>
        <a:p>
          <a:endParaRPr lang="en-GB">
            <a:latin typeface="Calibri" panose="020F0502020204030204" pitchFamily="34" charset="0"/>
            <a:cs typeface="Calibri" panose="020F0502020204030204" pitchFamily="34" charset="0"/>
          </a:endParaRPr>
        </a:p>
      </dgm:t>
    </dgm:pt>
    <dgm:pt modelId="{82E95538-6689-4C77-A579-36901BA5AA3A}" type="sibTrans" cxnId="{03DFB6B5-94E9-4D84-B4E0-7A1DF053D1F8}">
      <dgm:prSet/>
      <dgm:spPr/>
      <dgm:t>
        <a:bodyPr/>
        <a:lstStyle/>
        <a:p>
          <a:endParaRPr lang="en-GB">
            <a:latin typeface="Calibri" panose="020F0502020204030204" pitchFamily="34" charset="0"/>
            <a:cs typeface="Calibri" panose="020F0502020204030204" pitchFamily="34" charset="0"/>
          </a:endParaRPr>
        </a:p>
      </dgm:t>
    </dgm:pt>
    <dgm:pt modelId="{F0CB0376-DA90-42E4-9D78-2FF15C640856}">
      <dgm:prSet phldrT="[Text]"/>
      <dgm:spPr/>
      <dgm:t>
        <a:bodyPr/>
        <a:lstStyle/>
        <a:p>
          <a:r>
            <a:rPr lang="en-GB">
              <a:latin typeface="Calibri" panose="020F0502020204030204" pitchFamily="34" charset="0"/>
              <a:cs typeface="Calibri" panose="020F0502020204030204" pitchFamily="34" charset="0"/>
            </a:rPr>
            <a:t>Study Skills Support</a:t>
          </a:r>
        </a:p>
      </dgm:t>
    </dgm:pt>
    <dgm:pt modelId="{10ECED97-44E4-45C9-97AF-94F9EAEE783B}" type="parTrans" cxnId="{A27E62F9-D2E9-4064-AD3B-E897D1D460C6}">
      <dgm:prSet/>
      <dgm:spPr/>
      <dgm:t>
        <a:bodyPr/>
        <a:lstStyle/>
        <a:p>
          <a:endParaRPr lang="en-GB">
            <a:latin typeface="Calibri" panose="020F0502020204030204" pitchFamily="34" charset="0"/>
            <a:cs typeface="Calibri" panose="020F0502020204030204" pitchFamily="34" charset="0"/>
          </a:endParaRPr>
        </a:p>
      </dgm:t>
    </dgm:pt>
    <dgm:pt modelId="{0E35A77B-5A6E-45B0-86D3-1DED64366DFC}" type="sibTrans" cxnId="{A27E62F9-D2E9-4064-AD3B-E897D1D460C6}">
      <dgm:prSet/>
      <dgm:spPr/>
      <dgm:t>
        <a:bodyPr/>
        <a:lstStyle/>
        <a:p>
          <a:endParaRPr lang="en-GB">
            <a:latin typeface="Calibri" panose="020F0502020204030204" pitchFamily="34" charset="0"/>
            <a:cs typeface="Calibri" panose="020F0502020204030204" pitchFamily="34" charset="0"/>
          </a:endParaRPr>
        </a:p>
      </dgm:t>
    </dgm:pt>
    <dgm:pt modelId="{2678073E-6B24-4074-9255-A590627727AD}">
      <dgm:prSet phldrT="[Text]"/>
      <dgm:spPr/>
      <dgm:t>
        <a:bodyPr/>
        <a:lstStyle/>
        <a:p>
          <a:r>
            <a:rPr lang="en-GB">
              <a:latin typeface="Calibri" panose="020F0502020204030204" pitchFamily="34" charset="0"/>
              <a:cs typeface="Calibri" panose="020F0502020204030204" pitchFamily="34" charset="0"/>
            </a:rPr>
            <a:t>International Student Support</a:t>
          </a:r>
        </a:p>
      </dgm:t>
    </dgm:pt>
    <dgm:pt modelId="{CC1EAA00-7453-468E-A204-287CD778D647}" type="parTrans" cxnId="{2DEB3ABA-5D38-4162-8020-EA109BF12170}">
      <dgm:prSet/>
      <dgm:spPr/>
      <dgm:t>
        <a:bodyPr/>
        <a:lstStyle/>
        <a:p>
          <a:endParaRPr lang="en-GB">
            <a:latin typeface="Calibri" panose="020F0502020204030204" pitchFamily="34" charset="0"/>
            <a:cs typeface="Calibri" panose="020F0502020204030204" pitchFamily="34" charset="0"/>
          </a:endParaRPr>
        </a:p>
      </dgm:t>
    </dgm:pt>
    <dgm:pt modelId="{1E9F63B6-38AA-426D-B20C-D6335E83D458}" type="sibTrans" cxnId="{2DEB3ABA-5D38-4162-8020-EA109BF12170}">
      <dgm:prSet/>
      <dgm:spPr/>
      <dgm:t>
        <a:bodyPr/>
        <a:lstStyle/>
        <a:p>
          <a:endParaRPr lang="en-GB">
            <a:latin typeface="Calibri" panose="020F0502020204030204" pitchFamily="34" charset="0"/>
            <a:cs typeface="Calibri" panose="020F0502020204030204" pitchFamily="34" charset="0"/>
          </a:endParaRPr>
        </a:p>
      </dgm:t>
    </dgm:pt>
    <dgm:pt modelId="{61D6D2C6-FE5E-4645-B9B2-D78BD90D93E6}">
      <dgm:prSet phldrT="[Text]"/>
      <dgm:spPr/>
      <dgm:t>
        <a:bodyPr/>
        <a:lstStyle/>
        <a:p>
          <a:r>
            <a:rPr lang="en-GB">
              <a:latin typeface="Calibri" panose="020F0502020204030204" pitchFamily="34" charset="0"/>
              <a:cs typeface="Calibri" panose="020F0502020204030204" pitchFamily="34" charset="0"/>
            </a:rPr>
            <a:t>Student Health Centres</a:t>
          </a:r>
        </a:p>
      </dgm:t>
    </dgm:pt>
    <dgm:pt modelId="{544829B8-A15B-483B-A1DD-6D0F02A9853A}" type="parTrans" cxnId="{EA729D29-A40C-425F-8FC3-9D4E1EBD5D1E}">
      <dgm:prSet/>
      <dgm:spPr/>
      <dgm:t>
        <a:bodyPr/>
        <a:lstStyle/>
        <a:p>
          <a:endParaRPr lang="en-GB">
            <a:latin typeface="Calibri" panose="020F0502020204030204" pitchFamily="34" charset="0"/>
            <a:cs typeface="Calibri" panose="020F0502020204030204" pitchFamily="34" charset="0"/>
          </a:endParaRPr>
        </a:p>
      </dgm:t>
    </dgm:pt>
    <dgm:pt modelId="{000D65EA-6EF8-46B7-8174-8F6D3320094B}" type="sibTrans" cxnId="{EA729D29-A40C-425F-8FC3-9D4E1EBD5D1E}">
      <dgm:prSet/>
      <dgm:spPr/>
      <dgm:t>
        <a:bodyPr/>
        <a:lstStyle/>
        <a:p>
          <a:endParaRPr lang="en-GB">
            <a:latin typeface="Calibri" panose="020F0502020204030204" pitchFamily="34" charset="0"/>
            <a:cs typeface="Calibri" panose="020F0502020204030204" pitchFamily="34" charset="0"/>
          </a:endParaRPr>
        </a:p>
      </dgm:t>
    </dgm:pt>
    <dgm:pt modelId="{2648C691-22E9-4D18-9DCD-E239A5A8CDC6}">
      <dgm:prSet phldrT="[Text]"/>
      <dgm:spPr/>
      <dgm:t>
        <a:bodyPr/>
        <a:lstStyle/>
        <a:p>
          <a:r>
            <a:rPr lang="en-GB">
              <a:latin typeface="Calibri" panose="020F0502020204030204" pitchFamily="34" charset="0"/>
              <a:cs typeface="Calibri" panose="020F0502020204030204" pitchFamily="34" charset="0"/>
            </a:rPr>
            <a:t>Disability Support</a:t>
          </a:r>
        </a:p>
      </dgm:t>
    </dgm:pt>
    <dgm:pt modelId="{D9F5A350-1835-4275-B268-3E89F72519E7}" type="parTrans" cxnId="{F05F49DA-4BA0-4872-AA9F-7D8F76A807A1}">
      <dgm:prSet/>
      <dgm:spPr/>
      <dgm:t>
        <a:bodyPr/>
        <a:lstStyle/>
        <a:p>
          <a:endParaRPr lang="en-GB">
            <a:latin typeface="Calibri" panose="020F0502020204030204" pitchFamily="34" charset="0"/>
            <a:cs typeface="Calibri" panose="020F0502020204030204" pitchFamily="34" charset="0"/>
          </a:endParaRPr>
        </a:p>
      </dgm:t>
    </dgm:pt>
    <dgm:pt modelId="{858C192F-9350-4ADF-B89D-C06A8A4BE8E1}" type="sibTrans" cxnId="{F05F49DA-4BA0-4872-AA9F-7D8F76A807A1}">
      <dgm:prSet/>
      <dgm:spPr/>
      <dgm:t>
        <a:bodyPr/>
        <a:lstStyle/>
        <a:p>
          <a:endParaRPr lang="en-GB">
            <a:latin typeface="Calibri" panose="020F0502020204030204" pitchFamily="34" charset="0"/>
            <a:cs typeface="Calibri" panose="020F0502020204030204" pitchFamily="34" charset="0"/>
          </a:endParaRPr>
        </a:p>
      </dgm:t>
    </dgm:pt>
    <dgm:pt modelId="{CFEBB3AE-BC9C-438A-AFEA-798DAD2BE7BB}">
      <dgm:prSet phldrT="[Text]"/>
      <dgm:spPr/>
      <dgm:t>
        <a:bodyPr/>
        <a:lstStyle/>
        <a:p>
          <a:r>
            <a:rPr lang="en-GB">
              <a:latin typeface="Calibri" panose="020F0502020204030204" pitchFamily="34" charset="0"/>
              <a:cs typeface="Calibri" panose="020F0502020204030204" pitchFamily="34" charset="0"/>
            </a:rPr>
            <a:t>Study Abroad Office</a:t>
          </a:r>
        </a:p>
      </dgm:t>
    </dgm:pt>
    <dgm:pt modelId="{B5BC7A7F-2BA7-44D6-B45B-108C008C93CB}" type="parTrans" cxnId="{923FB33F-05CD-43F0-A443-817653FF85FF}">
      <dgm:prSet/>
      <dgm:spPr/>
      <dgm:t>
        <a:bodyPr/>
        <a:lstStyle/>
        <a:p>
          <a:endParaRPr lang="en-GB">
            <a:latin typeface="Calibri" panose="020F0502020204030204" pitchFamily="34" charset="0"/>
            <a:cs typeface="Calibri" panose="020F0502020204030204" pitchFamily="34" charset="0"/>
          </a:endParaRPr>
        </a:p>
      </dgm:t>
    </dgm:pt>
    <dgm:pt modelId="{D63B34F2-16D8-4DE0-B7BE-D6E6E7F14806}" type="sibTrans" cxnId="{923FB33F-05CD-43F0-A443-817653FF85FF}">
      <dgm:prSet/>
      <dgm:spPr/>
      <dgm:t>
        <a:bodyPr/>
        <a:lstStyle/>
        <a:p>
          <a:endParaRPr lang="en-GB">
            <a:latin typeface="Calibri" panose="020F0502020204030204" pitchFamily="34" charset="0"/>
            <a:cs typeface="Calibri" panose="020F0502020204030204" pitchFamily="34" charset="0"/>
          </a:endParaRPr>
        </a:p>
      </dgm:t>
    </dgm:pt>
    <dgm:pt modelId="{62281BD6-9D37-407A-A315-7F665E70CC21}">
      <dgm:prSet phldrT="[Text]"/>
      <dgm:spPr/>
      <dgm:t>
        <a:bodyPr/>
        <a:lstStyle/>
        <a:p>
          <a:r>
            <a:rPr lang="en-GB">
              <a:latin typeface="Calibri" panose="020F0502020204030204" pitchFamily="34" charset="0"/>
              <a:cs typeface="Calibri" panose="020F0502020204030204" pitchFamily="34" charset="0"/>
            </a:rPr>
            <a:t>Wellbeing Services</a:t>
          </a:r>
        </a:p>
      </dgm:t>
    </dgm:pt>
    <dgm:pt modelId="{2909C2D0-6602-479B-B743-657E09A5AA5F}" type="parTrans" cxnId="{D2520452-C33D-4426-B5DE-1B1DE4435454}">
      <dgm:prSet/>
      <dgm:spPr/>
      <dgm:t>
        <a:bodyPr/>
        <a:lstStyle/>
        <a:p>
          <a:endParaRPr lang="en-GB">
            <a:latin typeface="Calibri" panose="020F0502020204030204" pitchFamily="34" charset="0"/>
            <a:cs typeface="Calibri" panose="020F0502020204030204" pitchFamily="34" charset="0"/>
          </a:endParaRPr>
        </a:p>
      </dgm:t>
    </dgm:pt>
    <dgm:pt modelId="{6255DC44-7E4F-4E67-833D-AD66C36F302C}" type="sibTrans" cxnId="{D2520452-C33D-4426-B5DE-1B1DE4435454}">
      <dgm:prSet/>
      <dgm:spPr/>
      <dgm:t>
        <a:bodyPr/>
        <a:lstStyle/>
        <a:p>
          <a:endParaRPr lang="en-GB">
            <a:latin typeface="Calibri" panose="020F0502020204030204" pitchFamily="34" charset="0"/>
            <a:cs typeface="Calibri" panose="020F0502020204030204" pitchFamily="34" charset="0"/>
          </a:endParaRPr>
        </a:p>
      </dgm:t>
    </dgm:pt>
    <dgm:pt modelId="{C323A5B4-0F9B-4BB0-87DD-FEB9F3F2B86D}">
      <dgm:prSet phldrT="[Text]"/>
      <dgm:spPr/>
      <dgm:t>
        <a:bodyPr/>
        <a:lstStyle/>
        <a:p>
          <a:r>
            <a:rPr lang="en-GB">
              <a:latin typeface="Calibri" panose="020F0502020204030204" pitchFamily="34" charset="0"/>
              <a:cs typeface="Calibri" panose="020F0502020204030204" pitchFamily="34" charset="0"/>
            </a:rPr>
            <a:t>Dignity and Respect</a:t>
          </a:r>
        </a:p>
      </dgm:t>
    </dgm:pt>
    <dgm:pt modelId="{AF364489-C51C-413E-8E97-16231650A863}" type="parTrans" cxnId="{B3DDECFF-042D-4BC0-A730-6E60C5D994B2}">
      <dgm:prSet/>
      <dgm:spPr/>
      <dgm:t>
        <a:bodyPr/>
        <a:lstStyle/>
        <a:p>
          <a:endParaRPr lang="en-GB">
            <a:latin typeface="Calibri" panose="020F0502020204030204" pitchFamily="34" charset="0"/>
            <a:cs typeface="Calibri" panose="020F0502020204030204" pitchFamily="34" charset="0"/>
          </a:endParaRPr>
        </a:p>
      </dgm:t>
    </dgm:pt>
    <dgm:pt modelId="{158692A4-B6E4-427C-9B53-B3044419CB77}" type="sibTrans" cxnId="{B3DDECFF-042D-4BC0-A730-6E60C5D994B2}">
      <dgm:prSet/>
      <dgm:spPr/>
      <dgm:t>
        <a:bodyPr/>
        <a:lstStyle/>
        <a:p>
          <a:endParaRPr lang="en-GB">
            <a:latin typeface="Calibri" panose="020F0502020204030204" pitchFamily="34" charset="0"/>
            <a:cs typeface="Calibri" panose="020F0502020204030204" pitchFamily="34" charset="0"/>
          </a:endParaRPr>
        </a:p>
      </dgm:t>
    </dgm:pt>
    <dgm:pt modelId="{9DFAB0C2-1D0B-4CBE-B5FB-AF85009E02F3}">
      <dgm:prSet phldrT="[Text]"/>
      <dgm:spPr/>
      <dgm:t>
        <a:bodyPr/>
        <a:lstStyle/>
        <a:p>
          <a:r>
            <a:rPr lang="en-GB">
              <a:latin typeface="Calibri" panose="020F0502020204030204" pitchFamily="34" charset="0"/>
              <a:cs typeface="Calibri" panose="020F0502020204030204" pitchFamily="34" charset="0"/>
            </a:rPr>
            <a:t>Multifaith Chaplaincy</a:t>
          </a:r>
        </a:p>
      </dgm:t>
    </dgm:pt>
    <dgm:pt modelId="{C379B295-D5DC-41AC-BC55-41CA36357EF0}" type="parTrans" cxnId="{E48E8870-F403-4CBF-8AAB-02CAD55F61A0}">
      <dgm:prSet/>
      <dgm:spPr/>
      <dgm:t>
        <a:bodyPr/>
        <a:lstStyle/>
        <a:p>
          <a:endParaRPr lang="en-GB">
            <a:latin typeface="Calibri" panose="020F0502020204030204" pitchFamily="34" charset="0"/>
            <a:cs typeface="Calibri" panose="020F0502020204030204" pitchFamily="34" charset="0"/>
          </a:endParaRPr>
        </a:p>
      </dgm:t>
    </dgm:pt>
    <dgm:pt modelId="{2FF15964-9E70-457F-9E73-6BE924BFA535}" type="sibTrans" cxnId="{E48E8870-F403-4CBF-8AAB-02CAD55F61A0}">
      <dgm:prSet/>
      <dgm:spPr/>
      <dgm:t>
        <a:bodyPr/>
        <a:lstStyle/>
        <a:p>
          <a:endParaRPr lang="en-GB">
            <a:latin typeface="Calibri" panose="020F0502020204030204" pitchFamily="34" charset="0"/>
            <a:cs typeface="Calibri" panose="020F0502020204030204" pitchFamily="34" charset="0"/>
          </a:endParaRPr>
        </a:p>
      </dgm:t>
    </dgm:pt>
    <dgm:pt modelId="{49F3D408-27E0-426B-AB1A-7D63830BCC2A}">
      <dgm:prSet phldrT="[Text]"/>
      <dgm:spPr/>
      <dgm:t>
        <a:bodyPr/>
        <a:lstStyle/>
        <a:p>
          <a:r>
            <a:rPr lang="en-GB">
              <a:latin typeface="Calibri" panose="020F0502020204030204" pitchFamily="34" charset="0"/>
              <a:cs typeface="Calibri" panose="020F0502020204030204" pitchFamily="34" charset="0"/>
            </a:rPr>
            <a:t>Residence Life</a:t>
          </a:r>
        </a:p>
      </dgm:t>
    </dgm:pt>
    <dgm:pt modelId="{019792B7-0275-4C08-A166-BFA3A6C4CC92}" type="parTrans" cxnId="{B56908E0-0491-4840-B568-4A0A08CFA0D9}">
      <dgm:prSet/>
      <dgm:spPr/>
      <dgm:t>
        <a:bodyPr/>
        <a:lstStyle/>
        <a:p>
          <a:endParaRPr lang="en-GB">
            <a:latin typeface="Calibri" panose="020F0502020204030204" pitchFamily="34" charset="0"/>
            <a:cs typeface="Calibri" panose="020F0502020204030204" pitchFamily="34" charset="0"/>
          </a:endParaRPr>
        </a:p>
      </dgm:t>
    </dgm:pt>
    <dgm:pt modelId="{312B5911-AB5C-4E65-838C-622E5B29B7F6}" type="sibTrans" cxnId="{B56908E0-0491-4840-B568-4A0A08CFA0D9}">
      <dgm:prSet/>
      <dgm:spPr/>
      <dgm:t>
        <a:bodyPr/>
        <a:lstStyle/>
        <a:p>
          <a:endParaRPr lang="en-GB">
            <a:latin typeface="Calibri" panose="020F0502020204030204" pitchFamily="34" charset="0"/>
            <a:cs typeface="Calibri" panose="020F0502020204030204" pitchFamily="34" charset="0"/>
          </a:endParaRPr>
        </a:p>
      </dgm:t>
    </dgm:pt>
    <dgm:pt modelId="{47D1FD08-BDF9-4E6A-B04D-A216E8574BC5}">
      <dgm:prSet phldrT="[Text]"/>
      <dgm:spPr/>
      <dgm:t>
        <a:bodyPr/>
        <a:lstStyle/>
        <a:p>
          <a:r>
            <a:rPr lang="en-GB">
              <a:latin typeface="Calibri" panose="020F0502020204030204" pitchFamily="34" charset="0"/>
              <a:cs typeface="Calibri" panose="020F0502020204030204" pitchFamily="34" charset="0"/>
            </a:rPr>
            <a:t>Community Wardens</a:t>
          </a:r>
        </a:p>
      </dgm:t>
    </dgm:pt>
    <dgm:pt modelId="{533E06E6-302A-4117-9177-050D93D32EE2}" type="parTrans" cxnId="{EC73CD79-57ED-49A3-B69F-52E6D2CA7A53}">
      <dgm:prSet/>
      <dgm:spPr/>
      <dgm:t>
        <a:bodyPr/>
        <a:lstStyle/>
        <a:p>
          <a:endParaRPr lang="en-GB">
            <a:latin typeface="Calibri" panose="020F0502020204030204" pitchFamily="34" charset="0"/>
            <a:cs typeface="Calibri" panose="020F0502020204030204" pitchFamily="34" charset="0"/>
          </a:endParaRPr>
        </a:p>
      </dgm:t>
    </dgm:pt>
    <dgm:pt modelId="{27D895FC-521C-4999-A7F1-81493529444A}" type="sibTrans" cxnId="{EC73CD79-57ED-49A3-B69F-52E6D2CA7A53}">
      <dgm:prSet/>
      <dgm:spPr/>
      <dgm:t>
        <a:bodyPr/>
        <a:lstStyle/>
        <a:p>
          <a:endParaRPr lang="en-GB">
            <a:latin typeface="Calibri" panose="020F0502020204030204" pitchFamily="34" charset="0"/>
            <a:cs typeface="Calibri" panose="020F0502020204030204" pitchFamily="34" charset="0"/>
          </a:endParaRPr>
        </a:p>
      </dgm:t>
    </dgm:pt>
    <dgm:pt modelId="{7108438D-86AF-4E0E-B7FE-EA9259A84C6E}">
      <dgm:prSet phldrT="[Text]"/>
      <dgm:spPr/>
      <dgm:t>
        <a:bodyPr/>
        <a:lstStyle/>
        <a:p>
          <a:r>
            <a:rPr lang="en-GB">
              <a:latin typeface="Calibri" panose="020F0502020204030204" pitchFamily="34" charset="0"/>
              <a:cs typeface="Calibri" panose="020F0502020204030204" pitchFamily="34" charset="0"/>
            </a:rPr>
            <a:t>Campus Security</a:t>
          </a:r>
        </a:p>
      </dgm:t>
    </dgm:pt>
    <dgm:pt modelId="{51815F27-350F-48EC-9056-F8DAE3206B8D}" type="parTrans" cxnId="{6ED83C0C-FBD0-45B8-8EC9-17E767FAA74D}">
      <dgm:prSet/>
      <dgm:spPr/>
      <dgm:t>
        <a:bodyPr/>
        <a:lstStyle/>
        <a:p>
          <a:endParaRPr lang="en-GB">
            <a:latin typeface="Calibri" panose="020F0502020204030204" pitchFamily="34" charset="0"/>
            <a:cs typeface="Calibri" panose="020F0502020204030204" pitchFamily="34" charset="0"/>
          </a:endParaRPr>
        </a:p>
      </dgm:t>
    </dgm:pt>
    <dgm:pt modelId="{E88D9BED-BC8D-4379-A0F1-00C89AC2DCF6}" type="sibTrans" cxnId="{6ED83C0C-FBD0-45B8-8EC9-17E767FAA74D}">
      <dgm:prSet/>
      <dgm:spPr/>
      <dgm:t>
        <a:bodyPr/>
        <a:lstStyle/>
        <a:p>
          <a:endParaRPr lang="en-GB">
            <a:latin typeface="Calibri" panose="020F0502020204030204" pitchFamily="34" charset="0"/>
            <a:cs typeface="Calibri" panose="020F0502020204030204" pitchFamily="34" charset="0"/>
          </a:endParaRPr>
        </a:p>
      </dgm:t>
    </dgm:pt>
    <dgm:pt modelId="{300653FA-B1EC-4A6B-B101-FAA9EF1B2160}">
      <dgm:prSet phldrT="[Text]"/>
      <dgm:spPr/>
      <dgm:t>
        <a:bodyPr/>
        <a:lstStyle/>
        <a:p>
          <a:r>
            <a:rPr lang="en-GB">
              <a:latin typeface="Calibri" panose="020F0502020204030204" pitchFamily="34" charset="0"/>
              <a:cs typeface="Calibri" panose="020F0502020204030204" pitchFamily="34" charset="0"/>
            </a:rPr>
            <a:t>Students Guild/</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Students Union</a:t>
          </a:r>
        </a:p>
      </dgm:t>
    </dgm:pt>
    <dgm:pt modelId="{AE87E376-1137-4EFB-9F46-D5B3F33D1996}" type="parTrans" cxnId="{1C8785B4-0685-4E56-977D-78F0CC62B88A}">
      <dgm:prSet/>
      <dgm:spPr/>
      <dgm:t>
        <a:bodyPr/>
        <a:lstStyle/>
        <a:p>
          <a:endParaRPr lang="en-GB"/>
        </a:p>
      </dgm:t>
    </dgm:pt>
    <dgm:pt modelId="{22F8AEF4-510D-40DA-9CAC-48DB1774E3E6}" type="sibTrans" cxnId="{1C8785B4-0685-4E56-977D-78F0CC62B88A}">
      <dgm:prSet/>
      <dgm:spPr/>
      <dgm:t>
        <a:bodyPr/>
        <a:lstStyle/>
        <a:p>
          <a:endParaRPr lang="en-GB"/>
        </a:p>
      </dgm:t>
    </dgm:pt>
    <dgm:pt modelId="{041176A7-1B0C-4D8F-9DA4-8FC6FB92598A}" type="pres">
      <dgm:prSet presAssocID="{E7219DE2-931A-45B6-80C4-66B462D49764}" presName="theList" presStyleCnt="0">
        <dgm:presLayoutVars>
          <dgm:dir/>
          <dgm:animLvl val="lvl"/>
          <dgm:resizeHandles val="exact"/>
        </dgm:presLayoutVars>
      </dgm:prSet>
      <dgm:spPr/>
    </dgm:pt>
    <dgm:pt modelId="{4FD5E24B-C3C4-49DB-ADAF-C11B46D0C6E6}" type="pres">
      <dgm:prSet presAssocID="{90A1B2E1-25E8-4E19-A1B7-BBFD06EDB9E4}" presName="compNode" presStyleCnt="0"/>
      <dgm:spPr/>
    </dgm:pt>
    <dgm:pt modelId="{4D9773F9-E993-4A52-BCCC-5C16349492F8}" type="pres">
      <dgm:prSet presAssocID="{90A1B2E1-25E8-4E19-A1B7-BBFD06EDB9E4}" presName="aNode" presStyleLbl="bgShp" presStyleIdx="0" presStyleCnt="5"/>
      <dgm:spPr/>
    </dgm:pt>
    <dgm:pt modelId="{EA7C5D2E-33A4-4632-B32E-7C53AA713098}" type="pres">
      <dgm:prSet presAssocID="{90A1B2E1-25E8-4E19-A1B7-BBFD06EDB9E4}" presName="textNode" presStyleLbl="bgShp" presStyleIdx="0" presStyleCnt="5"/>
      <dgm:spPr/>
    </dgm:pt>
    <dgm:pt modelId="{1655C5EC-EE8B-4CEF-BEC4-F3CCB490919A}" type="pres">
      <dgm:prSet presAssocID="{90A1B2E1-25E8-4E19-A1B7-BBFD06EDB9E4}" presName="compChildNode" presStyleCnt="0"/>
      <dgm:spPr/>
    </dgm:pt>
    <dgm:pt modelId="{3E796367-91DC-4780-AF5F-B47A657841FA}" type="pres">
      <dgm:prSet presAssocID="{90A1B2E1-25E8-4E19-A1B7-BBFD06EDB9E4}" presName="theInnerList" presStyleCnt="0"/>
      <dgm:spPr/>
    </dgm:pt>
    <dgm:pt modelId="{7DECA6D6-BF19-4BC4-9F7F-F3E26E1A0479}" type="pres">
      <dgm:prSet presAssocID="{AFBC1ABA-A772-4314-BD3D-6AAE369A97EE}" presName="childNode" presStyleLbl="node1" presStyleIdx="0" presStyleCnt="19">
        <dgm:presLayoutVars>
          <dgm:bulletEnabled val="1"/>
        </dgm:presLayoutVars>
      </dgm:prSet>
      <dgm:spPr/>
    </dgm:pt>
    <dgm:pt modelId="{C77CCDFA-D3F7-4805-9E97-91A1C0D23099}" type="pres">
      <dgm:prSet presAssocID="{AFBC1ABA-A772-4314-BD3D-6AAE369A97EE}" presName="aSpace2" presStyleCnt="0"/>
      <dgm:spPr/>
    </dgm:pt>
    <dgm:pt modelId="{DE0972C5-FFAB-41EF-8950-AAAE28350BCB}" type="pres">
      <dgm:prSet presAssocID="{C3999F4B-88D0-48A5-8AA2-1E443479556A}" presName="childNode" presStyleLbl="node1" presStyleIdx="1" presStyleCnt="19">
        <dgm:presLayoutVars>
          <dgm:bulletEnabled val="1"/>
        </dgm:presLayoutVars>
      </dgm:prSet>
      <dgm:spPr/>
    </dgm:pt>
    <dgm:pt modelId="{C450CCA1-F8A6-424B-B27D-031992EBACDD}" type="pres">
      <dgm:prSet presAssocID="{90A1B2E1-25E8-4E19-A1B7-BBFD06EDB9E4}" presName="aSpace" presStyleCnt="0"/>
      <dgm:spPr/>
    </dgm:pt>
    <dgm:pt modelId="{4FED5CEE-584B-4D22-B3C7-44DDCFF48D74}" type="pres">
      <dgm:prSet presAssocID="{9D1D6F13-F091-4D6A-85F3-645CB2DEB9F1}" presName="compNode" presStyleCnt="0"/>
      <dgm:spPr/>
    </dgm:pt>
    <dgm:pt modelId="{4A15D188-5C6B-497E-A206-36E621BA5CD5}" type="pres">
      <dgm:prSet presAssocID="{9D1D6F13-F091-4D6A-85F3-645CB2DEB9F1}" presName="aNode" presStyleLbl="bgShp" presStyleIdx="1" presStyleCnt="5"/>
      <dgm:spPr/>
    </dgm:pt>
    <dgm:pt modelId="{37F9EAD5-5891-4C89-B549-33E6497E08B4}" type="pres">
      <dgm:prSet presAssocID="{9D1D6F13-F091-4D6A-85F3-645CB2DEB9F1}" presName="textNode" presStyleLbl="bgShp" presStyleIdx="1" presStyleCnt="5"/>
      <dgm:spPr/>
    </dgm:pt>
    <dgm:pt modelId="{436D72A3-BC32-476F-B556-689374CBC7E0}" type="pres">
      <dgm:prSet presAssocID="{9D1D6F13-F091-4D6A-85F3-645CB2DEB9F1}" presName="compChildNode" presStyleCnt="0"/>
      <dgm:spPr/>
    </dgm:pt>
    <dgm:pt modelId="{F997D41D-CB9D-4CD8-A925-B3DAD724792D}" type="pres">
      <dgm:prSet presAssocID="{9D1D6F13-F091-4D6A-85F3-645CB2DEB9F1}" presName="theInnerList" presStyleCnt="0"/>
      <dgm:spPr/>
    </dgm:pt>
    <dgm:pt modelId="{ED3770EA-1CB6-48DF-9D26-DE44429A5AC7}" type="pres">
      <dgm:prSet presAssocID="{36ECDFE9-4D5D-4C33-A191-1AB6241169B3}" presName="childNode" presStyleLbl="node1" presStyleIdx="2" presStyleCnt="19">
        <dgm:presLayoutVars>
          <dgm:bulletEnabled val="1"/>
        </dgm:presLayoutVars>
      </dgm:prSet>
      <dgm:spPr/>
    </dgm:pt>
    <dgm:pt modelId="{AE20468A-F708-4848-85E7-14AD0EE13F8D}" type="pres">
      <dgm:prSet presAssocID="{36ECDFE9-4D5D-4C33-A191-1AB6241169B3}" presName="aSpace2" presStyleCnt="0"/>
      <dgm:spPr/>
    </dgm:pt>
    <dgm:pt modelId="{3183B52F-EA46-497A-841B-C2F0D884FAB0}" type="pres">
      <dgm:prSet presAssocID="{A92645AE-535D-465F-952F-27B32CD554A1}" presName="childNode" presStyleLbl="node1" presStyleIdx="3" presStyleCnt="19">
        <dgm:presLayoutVars>
          <dgm:bulletEnabled val="1"/>
        </dgm:presLayoutVars>
      </dgm:prSet>
      <dgm:spPr/>
    </dgm:pt>
    <dgm:pt modelId="{7E0EC44F-CEAC-4EB0-95AC-6E41EEE92A26}" type="pres">
      <dgm:prSet presAssocID="{9D1D6F13-F091-4D6A-85F3-645CB2DEB9F1}" presName="aSpace" presStyleCnt="0"/>
      <dgm:spPr/>
    </dgm:pt>
    <dgm:pt modelId="{3D8E1978-CD08-455D-B3C6-718AC3DD4050}" type="pres">
      <dgm:prSet presAssocID="{94C09975-212C-41A0-8B80-CDB2B05074F2}" presName="compNode" presStyleCnt="0"/>
      <dgm:spPr/>
    </dgm:pt>
    <dgm:pt modelId="{EA77F019-1367-4253-984D-FBACF2C38CE0}" type="pres">
      <dgm:prSet presAssocID="{94C09975-212C-41A0-8B80-CDB2B05074F2}" presName="aNode" presStyleLbl="bgShp" presStyleIdx="2" presStyleCnt="5"/>
      <dgm:spPr/>
    </dgm:pt>
    <dgm:pt modelId="{C50F9632-5749-40FE-8482-88AEF5562976}" type="pres">
      <dgm:prSet presAssocID="{94C09975-212C-41A0-8B80-CDB2B05074F2}" presName="textNode" presStyleLbl="bgShp" presStyleIdx="2" presStyleCnt="5"/>
      <dgm:spPr/>
    </dgm:pt>
    <dgm:pt modelId="{680BED05-05AD-4D36-B1E1-F57198CCEEC7}" type="pres">
      <dgm:prSet presAssocID="{94C09975-212C-41A0-8B80-CDB2B05074F2}" presName="compChildNode" presStyleCnt="0"/>
      <dgm:spPr/>
    </dgm:pt>
    <dgm:pt modelId="{D26E17C7-7A38-4EF2-9134-F9141B0AFB88}" type="pres">
      <dgm:prSet presAssocID="{94C09975-212C-41A0-8B80-CDB2B05074F2}" presName="theInnerList" presStyleCnt="0"/>
      <dgm:spPr/>
    </dgm:pt>
    <dgm:pt modelId="{94126D47-DE41-41E6-A92B-015B5D699149}" type="pres">
      <dgm:prSet presAssocID="{E811E84D-CA1F-4DC7-9100-7A21700C9E99}" presName="childNode" presStyleLbl="node1" presStyleIdx="4" presStyleCnt="19">
        <dgm:presLayoutVars>
          <dgm:bulletEnabled val="1"/>
        </dgm:presLayoutVars>
      </dgm:prSet>
      <dgm:spPr/>
    </dgm:pt>
    <dgm:pt modelId="{7C7946C4-7B8B-4BC4-9502-529E045C34C1}" type="pres">
      <dgm:prSet presAssocID="{E811E84D-CA1F-4DC7-9100-7A21700C9E99}" presName="aSpace2" presStyleCnt="0"/>
      <dgm:spPr/>
    </dgm:pt>
    <dgm:pt modelId="{B6EF5DFA-1220-4218-A62D-5D8C4FFAA3AC}" type="pres">
      <dgm:prSet presAssocID="{5D74F435-7BF8-4734-8428-95FD27CA6719}" presName="childNode" presStyleLbl="node1" presStyleIdx="5" presStyleCnt="19">
        <dgm:presLayoutVars>
          <dgm:bulletEnabled val="1"/>
        </dgm:presLayoutVars>
      </dgm:prSet>
      <dgm:spPr/>
    </dgm:pt>
    <dgm:pt modelId="{AB309901-DC5B-4AD3-9491-FE370ED9609A}" type="pres">
      <dgm:prSet presAssocID="{5D74F435-7BF8-4734-8428-95FD27CA6719}" presName="aSpace2" presStyleCnt="0"/>
      <dgm:spPr/>
    </dgm:pt>
    <dgm:pt modelId="{8A8981C7-C388-46C1-B548-41D10B359AF1}" type="pres">
      <dgm:prSet presAssocID="{5606AF43-6E2A-4DA8-8EBF-4AA185B9D406}" presName="childNode" presStyleLbl="node1" presStyleIdx="6" presStyleCnt="19">
        <dgm:presLayoutVars>
          <dgm:bulletEnabled val="1"/>
        </dgm:presLayoutVars>
      </dgm:prSet>
      <dgm:spPr/>
    </dgm:pt>
    <dgm:pt modelId="{0414A49F-7C6C-4766-A5D3-E6C46B362FBB}" type="pres">
      <dgm:prSet presAssocID="{5606AF43-6E2A-4DA8-8EBF-4AA185B9D406}" presName="aSpace2" presStyleCnt="0"/>
      <dgm:spPr/>
    </dgm:pt>
    <dgm:pt modelId="{E9A429F7-E539-40CD-A171-B4498A64B73D}" type="pres">
      <dgm:prSet presAssocID="{F0CB0376-DA90-42E4-9D78-2FF15C640856}" presName="childNode" presStyleLbl="node1" presStyleIdx="7" presStyleCnt="19">
        <dgm:presLayoutVars>
          <dgm:bulletEnabled val="1"/>
        </dgm:presLayoutVars>
      </dgm:prSet>
      <dgm:spPr/>
    </dgm:pt>
    <dgm:pt modelId="{A752F044-F510-4582-9A10-080CB0B0E8B6}" type="pres">
      <dgm:prSet presAssocID="{F0CB0376-DA90-42E4-9D78-2FF15C640856}" presName="aSpace2" presStyleCnt="0"/>
      <dgm:spPr/>
    </dgm:pt>
    <dgm:pt modelId="{2DAD3E8A-8297-4ACF-9253-6B2A26441ED3}" type="pres">
      <dgm:prSet presAssocID="{2648C691-22E9-4D18-9DCD-E239A5A8CDC6}" presName="childNode" presStyleLbl="node1" presStyleIdx="8" presStyleCnt="19">
        <dgm:presLayoutVars>
          <dgm:bulletEnabled val="1"/>
        </dgm:presLayoutVars>
      </dgm:prSet>
      <dgm:spPr/>
    </dgm:pt>
    <dgm:pt modelId="{84384306-6BAD-49C4-9ADA-C82CA42C6F1F}" type="pres">
      <dgm:prSet presAssocID="{2648C691-22E9-4D18-9DCD-E239A5A8CDC6}" presName="aSpace2" presStyleCnt="0"/>
      <dgm:spPr/>
    </dgm:pt>
    <dgm:pt modelId="{3C770BB9-7E08-4AD3-AA2B-6E27CFE83E60}" type="pres">
      <dgm:prSet presAssocID="{CFEBB3AE-BC9C-438A-AFEA-798DAD2BE7BB}" presName="childNode" presStyleLbl="node1" presStyleIdx="9" presStyleCnt="19">
        <dgm:presLayoutVars>
          <dgm:bulletEnabled val="1"/>
        </dgm:presLayoutVars>
      </dgm:prSet>
      <dgm:spPr/>
    </dgm:pt>
    <dgm:pt modelId="{A942C0E6-E1DA-44BF-8337-9DCB54C7C920}" type="pres">
      <dgm:prSet presAssocID="{94C09975-212C-41A0-8B80-CDB2B05074F2}" presName="aSpace" presStyleCnt="0"/>
      <dgm:spPr/>
    </dgm:pt>
    <dgm:pt modelId="{2917AE81-0F8E-4009-BB23-079A29A9358E}" type="pres">
      <dgm:prSet presAssocID="{5C0BB542-913B-47C9-A2C4-C73D9E3E1400}" presName="compNode" presStyleCnt="0"/>
      <dgm:spPr/>
    </dgm:pt>
    <dgm:pt modelId="{ECDDD493-E398-4716-9932-4C5737C08165}" type="pres">
      <dgm:prSet presAssocID="{5C0BB542-913B-47C9-A2C4-C73D9E3E1400}" presName="aNode" presStyleLbl="bgShp" presStyleIdx="3" presStyleCnt="5"/>
      <dgm:spPr/>
    </dgm:pt>
    <dgm:pt modelId="{7869890E-D730-4292-BBCD-51C527B0C8F6}" type="pres">
      <dgm:prSet presAssocID="{5C0BB542-913B-47C9-A2C4-C73D9E3E1400}" presName="textNode" presStyleLbl="bgShp" presStyleIdx="3" presStyleCnt="5"/>
      <dgm:spPr/>
    </dgm:pt>
    <dgm:pt modelId="{C22EEA93-1BE7-41A0-9519-94A58DE7D266}" type="pres">
      <dgm:prSet presAssocID="{5C0BB542-913B-47C9-A2C4-C73D9E3E1400}" presName="compChildNode" presStyleCnt="0"/>
      <dgm:spPr/>
    </dgm:pt>
    <dgm:pt modelId="{0558E530-8407-428D-B157-4D6DCCCCB793}" type="pres">
      <dgm:prSet presAssocID="{5C0BB542-913B-47C9-A2C4-C73D9E3E1400}" presName="theInnerList" presStyleCnt="0"/>
      <dgm:spPr/>
    </dgm:pt>
    <dgm:pt modelId="{84666218-6A80-4227-8695-E5456E5F77EC}" type="pres">
      <dgm:prSet presAssocID="{2678073E-6B24-4074-9255-A590627727AD}" presName="childNode" presStyleLbl="node1" presStyleIdx="10" presStyleCnt="19">
        <dgm:presLayoutVars>
          <dgm:bulletEnabled val="1"/>
        </dgm:presLayoutVars>
      </dgm:prSet>
      <dgm:spPr/>
    </dgm:pt>
    <dgm:pt modelId="{3CFBA8B7-EC32-4E0C-B52F-94C18E5269BD}" type="pres">
      <dgm:prSet presAssocID="{5C0BB542-913B-47C9-A2C4-C73D9E3E1400}" presName="aSpace" presStyleCnt="0"/>
      <dgm:spPr/>
    </dgm:pt>
    <dgm:pt modelId="{CBB0507B-D668-45D9-A478-CCD876A2825E}" type="pres">
      <dgm:prSet presAssocID="{684167C8-E521-4CFA-A7CD-C71FAA0F3B51}" presName="compNode" presStyleCnt="0"/>
      <dgm:spPr/>
    </dgm:pt>
    <dgm:pt modelId="{CFD0BB36-4FBE-4983-900C-FD97487F0E47}" type="pres">
      <dgm:prSet presAssocID="{684167C8-E521-4CFA-A7CD-C71FAA0F3B51}" presName="aNode" presStyleLbl="bgShp" presStyleIdx="4" presStyleCnt="5"/>
      <dgm:spPr/>
    </dgm:pt>
    <dgm:pt modelId="{AC8D1576-169E-4476-9D30-4FC60B5775F1}" type="pres">
      <dgm:prSet presAssocID="{684167C8-E521-4CFA-A7CD-C71FAA0F3B51}" presName="textNode" presStyleLbl="bgShp" presStyleIdx="4" presStyleCnt="5"/>
      <dgm:spPr/>
    </dgm:pt>
    <dgm:pt modelId="{D8EB62AC-4DDB-4092-8693-AE7B77B18E1F}" type="pres">
      <dgm:prSet presAssocID="{684167C8-E521-4CFA-A7CD-C71FAA0F3B51}" presName="compChildNode" presStyleCnt="0"/>
      <dgm:spPr/>
    </dgm:pt>
    <dgm:pt modelId="{F46D4C8E-697D-44EB-8B8E-A05521257156}" type="pres">
      <dgm:prSet presAssocID="{684167C8-E521-4CFA-A7CD-C71FAA0F3B51}" presName="theInnerList" presStyleCnt="0"/>
      <dgm:spPr/>
    </dgm:pt>
    <dgm:pt modelId="{6393B163-3BB0-400E-A1AD-53CDD5600852}" type="pres">
      <dgm:prSet presAssocID="{61D6D2C6-FE5E-4645-B9B2-D78BD90D93E6}" presName="childNode" presStyleLbl="node1" presStyleIdx="11" presStyleCnt="19">
        <dgm:presLayoutVars>
          <dgm:bulletEnabled val="1"/>
        </dgm:presLayoutVars>
      </dgm:prSet>
      <dgm:spPr/>
    </dgm:pt>
    <dgm:pt modelId="{550A578C-B1FD-42FF-8EC6-A13AD3931E46}" type="pres">
      <dgm:prSet presAssocID="{61D6D2C6-FE5E-4645-B9B2-D78BD90D93E6}" presName="aSpace2" presStyleCnt="0"/>
      <dgm:spPr/>
    </dgm:pt>
    <dgm:pt modelId="{CEC4C3C1-0D2F-4F6E-A3DB-C1C6D311BCE7}" type="pres">
      <dgm:prSet presAssocID="{62281BD6-9D37-407A-A315-7F665E70CC21}" presName="childNode" presStyleLbl="node1" presStyleIdx="12" presStyleCnt="19">
        <dgm:presLayoutVars>
          <dgm:bulletEnabled val="1"/>
        </dgm:presLayoutVars>
      </dgm:prSet>
      <dgm:spPr/>
    </dgm:pt>
    <dgm:pt modelId="{A63F3748-22AB-4C6A-95B5-E34F72E23BB0}" type="pres">
      <dgm:prSet presAssocID="{62281BD6-9D37-407A-A315-7F665E70CC21}" presName="aSpace2" presStyleCnt="0"/>
      <dgm:spPr/>
    </dgm:pt>
    <dgm:pt modelId="{D20D6B97-5219-4F37-B04A-7C71A50A16E5}" type="pres">
      <dgm:prSet presAssocID="{C323A5B4-0F9B-4BB0-87DD-FEB9F3F2B86D}" presName="childNode" presStyleLbl="node1" presStyleIdx="13" presStyleCnt="19">
        <dgm:presLayoutVars>
          <dgm:bulletEnabled val="1"/>
        </dgm:presLayoutVars>
      </dgm:prSet>
      <dgm:spPr/>
    </dgm:pt>
    <dgm:pt modelId="{35DFE33E-F916-47BD-A678-E068396FEAF5}" type="pres">
      <dgm:prSet presAssocID="{C323A5B4-0F9B-4BB0-87DD-FEB9F3F2B86D}" presName="aSpace2" presStyleCnt="0"/>
      <dgm:spPr/>
    </dgm:pt>
    <dgm:pt modelId="{9CA5087F-7215-40C5-B65A-E2B43D2BEBE8}" type="pres">
      <dgm:prSet presAssocID="{9DFAB0C2-1D0B-4CBE-B5FB-AF85009E02F3}" presName="childNode" presStyleLbl="node1" presStyleIdx="14" presStyleCnt="19">
        <dgm:presLayoutVars>
          <dgm:bulletEnabled val="1"/>
        </dgm:presLayoutVars>
      </dgm:prSet>
      <dgm:spPr/>
    </dgm:pt>
    <dgm:pt modelId="{38CB3BD5-BA05-45C5-BB00-55B4EA339A8D}" type="pres">
      <dgm:prSet presAssocID="{9DFAB0C2-1D0B-4CBE-B5FB-AF85009E02F3}" presName="aSpace2" presStyleCnt="0"/>
      <dgm:spPr/>
    </dgm:pt>
    <dgm:pt modelId="{D353223D-B66F-4522-9322-A22DA57917A5}" type="pres">
      <dgm:prSet presAssocID="{49F3D408-27E0-426B-AB1A-7D63830BCC2A}" presName="childNode" presStyleLbl="node1" presStyleIdx="15" presStyleCnt="19">
        <dgm:presLayoutVars>
          <dgm:bulletEnabled val="1"/>
        </dgm:presLayoutVars>
      </dgm:prSet>
      <dgm:spPr/>
    </dgm:pt>
    <dgm:pt modelId="{76F1237F-F618-4C00-BCE1-BEF5CB852A5F}" type="pres">
      <dgm:prSet presAssocID="{49F3D408-27E0-426B-AB1A-7D63830BCC2A}" presName="aSpace2" presStyleCnt="0"/>
      <dgm:spPr/>
    </dgm:pt>
    <dgm:pt modelId="{F53F5AAF-71F6-4D45-A8F2-3F09765F732B}" type="pres">
      <dgm:prSet presAssocID="{47D1FD08-BDF9-4E6A-B04D-A216E8574BC5}" presName="childNode" presStyleLbl="node1" presStyleIdx="16" presStyleCnt="19">
        <dgm:presLayoutVars>
          <dgm:bulletEnabled val="1"/>
        </dgm:presLayoutVars>
      </dgm:prSet>
      <dgm:spPr/>
    </dgm:pt>
    <dgm:pt modelId="{FC844474-F6FB-415A-9860-712351AC37C9}" type="pres">
      <dgm:prSet presAssocID="{47D1FD08-BDF9-4E6A-B04D-A216E8574BC5}" presName="aSpace2" presStyleCnt="0"/>
      <dgm:spPr/>
    </dgm:pt>
    <dgm:pt modelId="{8CCFB1A3-14F3-4D75-B943-CCEBE4D30D6C}" type="pres">
      <dgm:prSet presAssocID="{7108438D-86AF-4E0E-B7FE-EA9259A84C6E}" presName="childNode" presStyleLbl="node1" presStyleIdx="17" presStyleCnt="19">
        <dgm:presLayoutVars>
          <dgm:bulletEnabled val="1"/>
        </dgm:presLayoutVars>
      </dgm:prSet>
      <dgm:spPr/>
    </dgm:pt>
    <dgm:pt modelId="{D9F4431A-3DBE-4907-AC1C-10C84E11A7C8}" type="pres">
      <dgm:prSet presAssocID="{7108438D-86AF-4E0E-B7FE-EA9259A84C6E}" presName="aSpace2" presStyleCnt="0"/>
      <dgm:spPr/>
    </dgm:pt>
    <dgm:pt modelId="{C5E8E8B7-E7C1-4FB3-9747-070ECFDEDC25}" type="pres">
      <dgm:prSet presAssocID="{300653FA-B1EC-4A6B-B101-FAA9EF1B2160}" presName="childNode" presStyleLbl="node1" presStyleIdx="18" presStyleCnt="19">
        <dgm:presLayoutVars>
          <dgm:bulletEnabled val="1"/>
        </dgm:presLayoutVars>
      </dgm:prSet>
      <dgm:spPr/>
    </dgm:pt>
  </dgm:ptLst>
  <dgm:cxnLst>
    <dgm:cxn modelId="{0CFEC703-BAAB-4609-A990-38733B465CA3}" srcId="{E7219DE2-931A-45B6-80C4-66B462D49764}" destId="{90A1B2E1-25E8-4E19-A1B7-BBFD06EDB9E4}" srcOrd="0" destOrd="0" parTransId="{C3DB66C8-96DF-498A-A7D5-9F5A6C61E969}" sibTransId="{2B0CE964-8862-471B-8E3E-445C3D36FF5C}"/>
    <dgm:cxn modelId="{6ED83C0C-FBD0-45B8-8EC9-17E767FAA74D}" srcId="{684167C8-E521-4CFA-A7CD-C71FAA0F3B51}" destId="{7108438D-86AF-4E0E-B7FE-EA9259A84C6E}" srcOrd="6" destOrd="0" parTransId="{51815F27-350F-48EC-9056-F8DAE3206B8D}" sibTransId="{E88D9BED-BC8D-4379-A0F1-00C89AC2DCF6}"/>
    <dgm:cxn modelId="{A7542310-EE1F-4A7D-83EA-DA29E2334CBD}" srcId="{E7219DE2-931A-45B6-80C4-66B462D49764}" destId="{9D1D6F13-F091-4D6A-85F3-645CB2DEB9F1}" srcOrd="1" destOrd="0" parTransId="{53E63942-A819-456F-9D52-73D6B99CC0BE}" sibTransId="{0B30E0C1-6BC5-4073-BF47-18EE44422AB7}"/>
    <dgm:cxn modelId="{F69C3A20-DD9A-4EC4-AE73-DCCEC7D314FA}" type="presOf" srcId="{2648C691-22E9-4D18-9DCD-E239A5A8CDC6}" destId="{2DAD3E8A-8297-4ACF-9253-6B2A26441ED3}" srcOrd="0" destOrd="0" presId="urn:microsoft.com/office/officeart/2005/8/layout/lProcess2"/>
    <dgm:cxn modelId="{CDE68024-DFC1-4BAE-86E7-EC2B25BED5D8}" type="presOf" srcId="{47D1FD08-BDF9-4E6A-B04D-A216E8574BC5}" destId="{F53F5AAF-71F6-4D45-A8F2-3F09765F732B}" srcOrd="0" destOrd="0" presId="urn:microsoft.com/office/officeart/2005/8/layout/lProcess2"/>
    <dgm:cxn modelId="{EA729D29-A40C-425F-8FC3-9D4E1EBD5D1E}" srcId="{684167C8-E521-4CFA-A7CD-C71FAA0F3B51}" destId="{61D6D2C6-FE5E-4645-B9B2-D78BD90D93E6}" srcOrd="0" destOrd="0" parTransId="{544829B8-A15B-483B-A1DD-6D0F02A9853A}" sibTransId="{000D65EA-6EF8-46B7-8174-8F6D3320094B}"/>
    <dgm:cxn modelId="{92FC3030-3CC0-4534-9DDC-D77EE96613F8}" type="presOf" srcId="{CFEBB3AE-BC9C-438A-AFEA-798DAD2BE7BB}" destId="{3C770BB9-7E08-4AD3-AA2B-6E27CFE83E60}" srcOrd="0" destOrd="0" presId="urn:microsoft.com/office/officeart/2005/8/layout/lProcess2"/>
    <dgm:cxn modelId="{FAC9BC33-E7D2-4D4C-86F4-C580E856D32F}" type="presOf" srcId="{A92645AE-535D-465F-952F-27B32CD554A1}" destId="{3183B52F-EA46-497A-841B-C2F0D884FAB0}" srcOrd="0" destOrd="0" presId="urn:microsoft.com/office/officeart/2005/8/layout/lProcess2"/>
    <dgm:cxn modelId="{74462E37-24C4-421F-AAD7-4EA1A2A6CE90}" srcId="{90A1B2E1-25E8-4E19-A1B7-BBFD06EDB9E4}" destId="{AFBC1ABA-A772-4314-BD3D-6AAE369A97EE}" srcOrd="0" destOrd="0" parTransId="{AA5D48CD-116E-45C3-A270-97856F25E5B3}" sibTransId="{0DBA0F2C-819D-4563-A39C-984105CBDFFF}"/>
    <dgm:cxn modelId="{923FB33F-05CD-43F0-A443-817653FF85FF}" srcId="{94C09975-212C-41A0-8B80-CDB2B05074F2}" destId="{CFEBB3AE-BC9C-438A-AFEA-798DAD2BE7BB}" srcOrd="5" destOrd="0" parTransId="{B5BC7A7F-2BA7-44D6-B45B-108C008C93CB}" sibTransId="{D63B34F2-16D8-4DE0-B7BE-D6E6E7F14806}"/>
    <dgm:cxn modelId="{0DCB2D5B-C36B-4EF5-B9B4-EB37FE11449A}" type="presOf" srcId="{E7219DE2-931A-45B6-80C4-66B462D49764}" destId="{041176A7-1B0C-4D8F-9DA4-8FC6FB92598A}" srcOrd="0" destOrd="0" presId="urn:microsoft.com/office/officeart/2005/8/layout/lProcess2"/>
    <dgm:cxn modelId="{67EE7D5E-59B2-4C5B-BD00-61B1C2DFDF8E}" srcId="{94C09975-212C-41A0-8B80-CDB2B05074F2}" destId="{E811E84D-CA1F-4DC7-9100-7A21700C9E99}" srcOrd="0" destOrd="0" parTransId="{D742171F-779E-4D01-B988-0DEB8A8A7771}" sibTransId="{2155F343-0434-407C-98A1-18366C1B4457}"/>
    <dgm:cxn modelId="{FB3E7068-7E4B-4950-8788-FAEB4BC49BDB}" type="presOf" srcId="{61D6D2C6-FE5E-4645-B9B2-D78BD90D93E6}" destId="{6393B163-3BB0-400E-A1AD-53CDD5600852}" srcOrd="0" destOrd="0" presId="urn:microsoft.com/office/officeart/2005/8/layout/lProcess2"/>
    <dgm:cxn modelId="{EFB54A49-50C4-4A4B-855E-080865248D02}" type="presOf" srcId="{5606AF43-6E2A-4DA8-8EBF-4AA185B9D406}" destId="{8A8981C7-C388-46C1-B548-41D10B359AF1}" srcOrd="0" destOrd="0" presId="urn:microsoft.com/office/officeart/2005/8/layout/lProcess2"/>
    <dgm:cxn modelId="{92641E6B-CF4F-48AD-B399-956C8E709C79}" type="presOf" srcId="{9DFAB0C2-1D0B-4CBE-B5FB-AF85009E02F3}" destId="{9CA5087F-7215-40C5-B65A-E2B43D2BEBE8}" srcOrd="0" destOrd="0" presId="urn:microsoft.com/office/officeart/2005/8/layout/lProcess2"/>
    <dgm:cxn modelId="{2E04146F-2C39-452A-B1FA-7D13F64E954F}" type="presOf" srcId="{9D1D6F13-F091-4D6A-85F3-645CB2DEB9F1}" destId="{4A15D188-5C6B-497E-A206-36E621BA5CD5}" srcOrd="0" destOrd="0" presId="urn:microsoft.com/office/officeart/2005/8/layout/lProcess2"/>
    <dgm:cxn modelId="{E48E8870-F403-4CBF-8AAB-02CAD55F61A0}" srcId="{684167C8-E521-4CFA-A7CD-C71FAA0F3B51}" destId="{9DFAB0C2-1D0B-4CBE-B5FB-AF85009E02F3}" srcOrd="3" destOrd="0" parTransId="{C379B295-D5DC-41AC-BC55-41CA36357EF0}" sibTransId="{2FF15964-9E70-457F-9E73-6BE924BFA535}"/>
    <dgm:cxn modelId="{B91D0971-F8D5-4F12-B828-CB69BBC1FB9D}" type="presOf" srcId="{684167C8-E521-4CFA-A7CD-C71FAA0F3B51}" destId="{AC8D1576-169E-4476-9D30-4FC60B5775F1}" srcOrd="1" destOrd="0" presId="urn:microsoft.com/office/officeart/2005/8/layout/lProcess2"/>
    <dgm:cxn modelId="{D2520452-C33D-4426-B5DE-1B1DE4435454}" srcId="{684167C8-E521-4CFA-A7CD-C71FAA0F3B51}" destId="{62281BD6-9D37-407A-A315-7F665E70CC21}" srcOrd="1" destOrd="0" parTransId="{2909C2D0-6602-479B-B743-657E09A5AA5F}" sibTransId="{6255DC44-7E4F-4E67-833D-AD66C36F302C}"/>
    <dgm:cxn modelId="{C3367E72-EB65-4B41-B312-DFF900ED2053}" type="presOf" srcId="{36ECDFE9-4D5D-4C33-A191-1AB6241169B3}" destId="{ED3770EA-1CB6-48DF-9D26-DE44429A5AC7}" srcOrd="0" destOrd="0" presId="urn:microsoft.com/office/officeart/2005/8/layout/lProcess2"/>
    <dgm:cxn modelId="{5AB7E377-07E5-48BD-94B0-2760D49C50D2}" type="presOf" srcId="{9D1D6F13-F091-4D6A-85F3-645CB2DEB9F1}" destId="{37F9EAD5-5891-4C89-B549-33E6497E08B4}" srcOrd="1" destOrd="0" presId="urn:microsoft.com/office/officeart/2005/8/layout/lProcess2"/>
    <dgm:cxn modelId="{EC73CD79-57ED-49A3-B69F-52E6D2CA7A53}" srcId="{684167C8-E521-4CFA-A7CD-C71FAA0F3B51}" destId="{47D1FD08-BDF9-4E6A-B04D-A216E8574BC5}" srcOrd="5" destOrd="0" parTransId="{533E06E6-302A-4117-9177-050D93D32EE2}" sibTransId="{27D895FC-521C-4999-A7F1-81493529444A}"/>
    <dgm:cxn modelId="{7FD1B27E-ED48-4382-977F-97E891F4E6D2}" type="presOf" srcId="{E811E84D-CA1F-4DC7-9100-7A21700C9E99}" destId="{94126D47-DE41-41E6-A92B-015B5D699149}" srcOrd="0" destOrd="0" presId="urn:microsoft.com/office/officeart/2005/8/layout/lProcess2"/>
    <dgm:cxn modelId="{5801CD7F-3B41-41B3-AC2C-06150D07D88B}" type="presOf" srcId="{2678073E-6B24-4074-9255-A590627727AD}" destId="{84666218-6A80-4227-8695-E5456E5F77EC}" srcOrd="0" destOrd="0" presId="urn:microsoft.com/office/officeart/2005/8/layout/lProcess2"/>
    <dgm:cxn modelId="{B36DE588-2CAF-499F-8258-0F698E7FE8F8}" type="presOf" srcId="{300653FA-B1EC-4A6B-B101-FAA9EF1B2160}" destId="{C5E8E8B7-E7C1-4FB3-9747-070ECFDEDC25}" srcOrd="0" destOrd="0" presId="urn:microsoft.com/office/officeart/2005/8/layout/lProcess2"/>
    <dgm:cxn modelId="{B3AF7292-D426-4D0C-99BB-4EB17459E5B6}" type="presOf" srcId="{90A1B2E1-25E8-4E19-A1B7-BBFD06EDB9E4}" destId="{EA7C5D2E-33A4-4632-B32E-7C53AA713098}" srcOrd="1" destOrd="0" presId="urn:microsoft.com/office/officeart/2005/8/layout/lProcess2"/>
    <dgm:cxn modelId="{06D36196-84E6-47B7-A5D3-50F3B003D2D4}" type="presOf" srcId="{F0CB0376-DA90-42E4-9D78-2FF15C640856}" destId="{E9A429F7-E539-40CD-A171-B4498A64B73D}" srcOrd="0" destOrd="0" presId="urn:microsoft.com/office/officeart/2005/8/layout/lProcess2"/>
    <dgm:cxn modelId="{4E858799-B1CA-47D5-9106-A8A058705599}" srcId="{9D1D6F13-F091-4D6A-85F3-645CB2DEB9F1}" destId="{36ECDFE9-4D5D-4C33-A191-1AB6241169B3}" srcOrd="0" destOrd="0" parTransId="{3A55AFF7-FA12-41A0-A00F-E947D31796C4}" sibTransId="{6803713F-10AB-4B3D-867F-65CE18E397B7}"/>
    <dgm:cxn modelId="{1E65C7A1-4CE2-4424-9A42-B9DC404F9C24}" type="presOf" srcId="{5C0BB542-913B-47C9-A2C4-C73D9E3E1400}" destId="{ECDDD493-E398-4716-9932-4C5737C08165}" srcOrd="0" destOrd="0" presId="urn:microsoft.com/office/officeart/2005/8/layout/lProcess2"/>
    <dgm:cxn modelId="{2576BDA4-3753-4115-B41D-279000D088E3}" type="presOf" srcId="{94C09975-212C-41A0-8B80-CDB2B05074F2}" destId="{EA77F019-1367-4253-984D-FBACF2C38CE0}" srcOrd="0" destOrd="0" presId="urn:microsoft.com/office/officeart/2005/8/layout/lProcess2"/>
    <dgm:cxn modelId="{27B632AE-180C-4AC0-BDAA-F8D13C24E4BD}" srcId="{90A1B2E1-25E8-4E19-A1B7-BBFD06EDB9E4}" destId="{C3999F4B-88D0-48A5-8AA2-1E443479556A}" srcOrd="1" destOrd="0" parTransId="{D89516E2-A124-48C0-8DCA-451F89200ECA}" sibTransId="{09BFEC25-AF1B-40A1-ABCD-6CE203DC7C85}"/>
    <dgm:cxn modelId="{5D9D01AF-856B-4D72-B347-BEB64AE50044}" type="presOf" srcId="{94C09975-212C-41A0-8B80-CDB2B05074F2}" destId="{C50F9632-5749-40FE-8482-88AEF5562976}" srcOrd="1" destOrd="0" presId="urn:microsoft.com/office/officeart/2005/8/layout/lProcess2"/>
    <dgm:cxn modelId="{1C8785B4-0685-4E56-977D-78F0CC62B88A}" srcId="{684167C8-E521-4CFA-A7CD-C71FAA0F3B51}" destId="{300653FA-B1EC-4A6B-B101-FAA9EF1B2160}" srcOrd="7" destOrd="0" parTransId="{AE87E376-1137-4EFB-9F46-D5B3F33D1996}" sibTransId="{22F8AEF4-510D-40DA-9CAC-48DB1774E3E6}"/>
    <dgm:cxn modelId="{03DFB6B5-94E9-4D84-B4E0-7A1DF053D1F8}" srcId="{94C09975-212C-41A0-8B80-CDB2B05074F2}" destId="{5606AF43-6E2A-4DA8-8EBF-4AA185B9D406}" srcOrd="2" destOrd="0" parTransId="{35B3875A-E3A9-47BE-B165-AC10A0E699AD}" sibTransId="{82E95538-6689-4C77-A579-36901BA5AA3A}"/>
    <dgm:cxn modelId="{51AC1EB6-B58A-447F-A31F-393DA37A189E}" type="presOf" srcId="{AFBC1ABA-A772-4314-BD3D-6AAE369A97EE}" destId="{7DECA6D6-BF19-4BC4-9F7F-F3E26E1A0479}" srcOrd="0" destOrd="0" presId="urn:microsoft.com/office/officeart/2005/8/layout/lProcess2"/>
    <dgm:cxn modelId="{39917EB6-4091-42C6-BC08-99D6872BD083}" srcId="{E7219DE2-931A-45B6-80C4-66B462D49764}" destId="{5C0BB542-913B-47C9-A2C4-C73D9E3E1400}" srcOrd="3" destOrd="0" parTransId="{2BD25DBA-02EF-44A7-90C6-0AAC9C3ADCC3}" sibTransId="{31B6D08D-6687-4D56-9127-67E0F48292E1}"/>
    <dgm:cxn modelId="{D6A0F7B6-8D54-47BD-B6C2-4A707C4C645C}" type="presOf" srcId="{5D74F435-7BF8-4734-8428-95FD27CA6719}" destId="{B6EF5DFA-1220-4218-A62D-5D8C4FFAA3AC}" srcOrd="0" destOrd="0" presId="urn:microsoft.com/office/officeart/2005/8/layout/lProcess2"/>
    <dgm:cxn modelId="{2DEB3ABA-5D38-4162-8020-EA109BF12170}" srcId="{5C0BB542-913B-47C9-A2C4-C73D9E3E1400}" destId="{2678073E-6B24-4074-9255-A590627727AD}" srcOrd="0" destOrd="0" parTransId="{CC1EAA00-7453-468E-A204-287CD778D647}" sibTransId="{1E9F63B6-38AA-426D-B20C-D6335E83D458}"/>
    <dgm:cxn modelId="{B46C2FBD-C2BD-488E-87EC-4964F0150A42}" type="presOf" srcId="{90A1B2E1-25E8-4E19-A1B7-BBFD06EDB9E4}" destId="{4D9773F9-E993-4A52-BCCC-5C16349492F8}" srcOrd="0" destOrd="0" presId="urn:microsoft.com/office/officeart/2005/8/layout/lProcess2"/>
    <dgm:cxn modelId="{A7B211C8-3665-4A1A-94A0-42F83F3650B8}" type="presOf" srcId="{C323A5B4-0F9B-4BB0-87DD-FEB9F3F2B86D}" destId="{D20D6B97-5219-4F37-B04A-7C71A50A16E5}" srcOrd="0" destOrd="0" presId="urn:microsoft.com/office/officeart/2005/8/layout/lProcess2"/>
    <dgm:cxn modelId="{1A097FCC-BEEF-48BD-AB15-F38334F64BF7}" srcId="{9D1D6F13-F091-4D6A-85F3-645CB2DEB9F1}" destId="{A92645AE-535D-465F-952F-27B32CD554A1}" srcOrd="1" destOrd="0" parTransId="{3BC4595E-5B5A-4B1A-892B-C2D7D96C0DA6}" sibTransId="{1F5FACE1-5DA7-4979-9329-A852EF4E099A}"/>
    <dgm:cxn modelId="{8AA4D7CD-6B3A-4F0B-ACD8-9F1324406ED1}" type="presOf" srcId="{62281BD6-9D37-407A-A315-7F665E70CC21}" destId="{CEC4C3C1-0D2F-4F6E-A3DB-C1C6D311BCE7}" srcOrd="0" destOrd="0" presId="urn:microsoft.com/office/officeart/2005/8/layout/lProcess2"/>
    <dgm:cxn modelId="{DF628FD2-70E8-456C-8EC4-C97E540366E4}" type="presOf" srcId="{684167C8-E521-4CFA-A7CD-C71FAA0F3B51}" destId="{CFD0BB36-4FBE-4983-900C-FD97487F0E47}" srcOrd="0" destOrd="0" presId="urn:microsoft.com/office/officeart/2005/8/layout/lProcess2"/>
    <dgm:cxn modelId="{383A5FD7-53DA-4003-ACEB-413623210774}" srcId="{E7219DE2-931A-45B6-80C4-66B462D49764}" destId="{94C09975-212C-41A0-8B80-CDB2B05074F2}" srcOrd="2" destOrd="0" parTransId="{48208B0C-8CFF-4AF2-81E0-073639FA74FE}" sibTransId="{B335E91E-352C-4049-BEEF-BDD22B73FBC7}"/>
    <dgm:cxn modelId="{F05F49DA-4BA0-4872-AA9F-7D8F76A807A1}" srcId="{94C09975-212C-41A0-8B80-CDB2B05074F2}" destId="{2648C691-22E9-4D18-9DCD-E239A5A8CDC6}" srcOrd="4" destOrd="0" parTransId="{D9F5A350-1835-4275-B268-3E89F72519E7}" sibTransId="{858C192F-9350-4ADF-B89D-C06A8A4BE8E1}"/>
    <dgm:cxn modelId="{B56908E0-0491-4840-B568-4A0A08CFA0D9}" srcId="{684167C8-E521-4CFA-A7CD-C71FAA0F3B51}" destId="{49F3D408-27E0-426B-AB1A-7D63830BCC2A}" srcOrd="4" destOrd="0" parTransId="{019792B7-0275-4C08-A166-BFA3A6C4CC92}" sibTransId="{312B5911-AB5C-4E65-838C-622E5B29B7F6}"/>
    <dgm:cxn modelId="{48EC3AE0-0BD3-49DC-B231-1EE569080701}" srcId="{94C09975-212C-41A0-8B80-CDB2B05074F2}" destId="{5D74F435-7BF8-4734-8428-95FD27CA6719}" srcOrd="1" destOrd="0" parTransId="{F89052FC-9CA8-44A5-A2D7-9ABE7C1D0274}" sibTransId="{87B03DFE-10BB-46B8-8B53-68522AA2F6CB}"/>
    <dgm:cxn modelId="{0487EEED-CCD3-4A29-A8C2-034B60DAEC38}" type="presOf" srcId="{7108438D-86AF-4E0E-B7FE-EA9259A84C6E}" destId="{8CCFB1A3-14F3-4D75-B943-CCEBE4D30D6C}" srcOrd="0" destOrd="0" presId="urn:microsoft.com/office/officeart/2005/8/layout/lProcess2"/>
    <dgm:cxn modelId="{31BEC5EE-97D6-4FCB-A58E-7DB95AD3CFD1}" type="presOf" srcId="{5C0BB542-913B-47C9-A2C4-C73D9E3E1400}" destId="{7869890E-D730-4292-BBCD-51C527B0C8F6}" srcOrd="1" destOrd="0" presId="urn:microsoft.com/office/officeart/2005/8/layout/lProcess2"/>
    <dgm:cxn modelId="{38C8F4F6-8561-4608-B8DC-12F88B404CFC}" type="presOf" srcId="{49F3D408-27E0-426B-AB1A-7D63830BCC2A}" destId="{D353223D-B66F-4522-9322-A22DA57917A5}" srcOrd="0" destOrd="0" presId="urn:microsoft.com/office/officeart/2005/8/layout/lProcess2"/>
    <dgm:cxn modelId="{116732F9-B2C1-4DEA-804C-26604676E2B4}" type="presOf" srcId="{C3999F4B-88D0-48A5-8AA2-1E443479556A}" destId="{DE0972C5-FFAB-41EF-8950-AAAE28350BCB}" srcOrd="0" destOrd="0" presId="urn:microsoft.com/office/officeart/2005/8/layout/lProcess2"/>
    <dgm:cxn modelId="{A27E62F9-D2E9-4064-AD3B-E897D1D460C6}" srcId="{94C09975-212C-41A0-8B80-CDB2B05074F2}" destId="{F0CB0376-DA90-42E4-9D78-2FF15C640856}" srcOrd="3" destOrd="0" parTransId="{10ECED97-44E4-45C9-97AF-94F9EAEE783B}" sibTransId="{0E35A77B-5A6E-45B0-86D3-1DED64366DFC}"/>
    <dgm:cxn modelId="{E7CCFEFA-E924-4C82-AA51-E580AD821C14}" srcId="{E7219DE2-931A-45B6-80C4-66B462D49764}" destId="{684167C8-E521-4CFA-A7CD-C71FAA0F3B51}" srcOrd="4" destOrd="0" parTransId="{84E62F3D-3F41-47CD-93EB-D1DE9BB5BC31}" sibTransId="{BFF96B8C-37BF-4CE3-91F9-05CD3126DEDB}"/>
    <dgm:cxn modelId="{B3DDECFF-042D-4BC0-A730-6E60C5D994B2}" srcId="{684167C8-E521-4CFA-A7CD-C71FAA0F3B51}" destId="{C323A5B4-0F9B-4BB0-87DD-FEB9F3F2B86D}" srcOrd="2" destOrd="0" parTransId="{AF364489-C51C-413E-8E97-16231650A863}" sibTransId="{158692A4-B6E4-427C-9B53-B3044419CB77}"/>
    <dgm:cxn modelId="{5BDFF053-F740-4B63-ABD6-FC6B4F471B2A}" type="presParOf" srcId="{041176A7-1B0C-4D8F-9DA4-8FC6FB92598A}" destId="{4FD5E24B-C3C4-49DB-ADAF-C11B46D0C6E6}" srcOrd="0" destOrd="0" presId="urn:microsoft.com/office/officeart/2005/8/layout/lProcess2"/>
    <dgm:cxn modelId="{0741E80B-25EA-4702-8F65-5F1BDEBF1EE9}" type="presParOf" srcId="{4FD5E24B-C3C4-49DB-ADAF-C11B46D0C6E6}" destId="{4D9773F9-E993-4A52-BCCC-5C16349492F8}" srcOrd="0" destOrd="0" presId="urn:microsoft.com/office/officeart/2005/8/layout/lProcess2"/>
    <dgm:cxn modelId="{E00F73D9-11C2-4BB8-B7E6-7B3DACA02ECD}" type="presParOf" srcId="{4FD5E24B-C3C4-49DB-ADAF-C11B46D0C6E6}" destId="{EA7C5D2E-33A4-4632-B32E-7C53AA713098}" srcOrd="1" destOrd="0" presId="urn:microsoft.com/office/officeart/2005/8/layout/lProcess2"/>
    <dgm:cxn modelId="{BB255237-BE72-4265-8110-0EAF85C717F8}" type="presParOf" srcId="{4FD5E24B-C3C4-49DB-ADAF-C11B46D0C6E6}" destId="{1655C5EC-EE8B-4CEF-BEC4-F3CCB490919A}" srcOrd="2" destOrd="0" presId="urn:microsoft.com/office/officeart/2005/8/layout/lProcess2"/>
    <dgm:cxn modelId="{8947ADA7-3DA0-480A-AC01-D2D561A05B88}" type="presParOf" srcId="{1655C5EC-EE8B-4CEF-BEC4-F3CCB490919A}" destId="{3E796367-91DC-4780-AF5F-B47A657841FA}" srcOrd="0" destOrd="0" presId="urn:microsoft.com/office/officeart/2005/8/layout/lProcess2"/>
    <dgm:cxn modelId="{2A15BDBF-713C-4E7F-947D-0D450D0A0BDA}" type="presParOf" srcId="{3E796367-91DC-4780-AF5F-B47A657841FA}" destId="{7DECA6D6-BF19-4BC4-9F7F-F3E26E1A0479}" srcOrd="0" destOrd="0" presId="urn:microsoft.com/office/officeart/2005/8/layout/lProcess2"/>
    <dgm:cxn modelId="{311255B8-72E2-404B-AD7F-76941C166C2E}" type="presParOf" srcId="{3E796367-91DC-4780-AF5F-B47A657841FA}" destId="{C77CCDFA-D3F7-4805-9E97-91A1C0D23099}" srcOrd="1" destOrd="0" presId="urn:microsoft.com/office/officeart/2005/8/layout/lProcess2"/>
    <dgm:cxn modelId="{2F2F4D05-3B1E-455C-A241-408300ED47AA}" type="presParOf" srcId="{3E796367-91DC-4780-AF5F-B47A657841FA}" destId="{DE0972C5-FFAB-41EF-8950-AAAE28350BCB}" srcOrd="2" destOrd="0" presId="urn:microsoft.com/office/officeart/2005/8/layout/lProcess2"/>
    <dgm:cxn modelId="{3340758F-7AA6-4F4E-9638-AC01668319D2}" type="presParOf" srcId="{041176A7-1B0C-4D8F-9DA4-8FC6FB92598A}" destId="{C450CCA1-F8A6-424B-B27D-031992EBACDD}" srcOrd="1" destOrd="0" presId="urn:microsoft.com/office/officeart/2005/8/layout/lProcess2"/>
    <dgm:cxn modelId="{6134CD6C-0DC4-4CEC-9175-ECBEFE4092D3}" type="presParOf" srcId="{041176A7-1B0C-4D8F-9DA4-8FC6FB92598A}" destId="{4FED5CEE-584B-4D22-B3C7-44DDCFF48D74}" srcOrd="2" destOrd="0" presId="urn:microsoft.com/office/officeart/2005/8/layout/lProcess2"/>
    <dgm:cxn modelId="{69319127-954D-4804-B9A6-2F8FD1588BAE}" type="presParOf" srcId="{4FED5CEE-584B-4D22-B3C7-44DDCFF48D74}" destId="{4A15D188-5C6B-497E-A206-36E621BA5CD5}" srcOrd="0" destOrd="0" presId="urn:microsoft.com/office/officeart/2005/8/layout/lProcess2"/>
    <dgm:cxn modelId="{AA4ABA4A-3CBA-4A67-98CE-B87E6B5DEE7A}" type="presParOf" srcId="{4FED5CEE-584B-4D22-B3C7-44DDCFF48D74}" destId="{37F9EAD5-5891-4C89-B549-33E6497E08B4}" srcOrd="1" destOrd="0" presId="urn:microsoft.com/office/officeart/2005/8/layout/lProcess2"/>
    <dgm:cxn modelId="{AE1F9A23-8822-4903-8244-EB5785AC2366}" type="presParOf" srcId="{4FED5CEE-584B-4D22-B3C7-44DDCFF48D74}" destId="{436D72A3-BC32-476F-B556-689374CBC7E0}" srcOrd="2" destOrd="0" presId="urn:microsoft.com/office/officeart/2005/8/layout/lProcess2"/>
    <dgm:cxn modelId="{69A2D213-EFB7-4D93-8181-DBD7548D09A0}" type="presParOf" srcId="{436D72A3-BC32-476F-B556-689374CBC7E0}" destId="{F997D41D-CB9D-4CD8-A925-B3DAD724792D}" srcOrd="0" destOrd="0" presId="urn:microsoft.com/office/officeart/2005/8/layout/lProcess2"/>
    <dgm:cxn modelId="{687FC075-144D-410C-84FA-5DA72C5F80F2}" type="presParOf" srcId="{F997D41D-CB9D-4CD8-A925-B3DAD724792D}" destId="{ED3770EA-1CB6-48DF-9D26-DE44429A5AC7}" srcOrd="0" destOrd="0" presId="urn:microsoft.com/office/officeart/2005/8/layout/lProcess2"/>
    <dgm:cxn modelId="{A1B78C6E-DF48-4A36-BD15-ED73834F2F6B}" type="presParOf" srcId="{F997D41D-CB9D-4CD8-A925-B3DAD724792D}" destId="{AE20468A-F708-4848-85E7-14AD0EE13F8D}" srcOrd="1" destOrd="0" presId="urn:microsoft.com/office/officeart/2005/8/layout/lProcess2"/>
    <dgm:cxn modelId="{DDAB8750-B47D-48A8-BC54-D7FD1BFA6027}" type="presParOf" srcId="{F997D41D-CB9D-4CD8-A925-B3DAD724792D}" destId="{3183B52F-EA46-497A-841B-C2F0D884FAB0}" srcOrd="2" destOrd="0" presId="urn:microsoft.com/office/officeart/2005/8/layout/lProcess2"/>
    <dgm:cxn modelId="{30AFF1B4-22CF-42AD-B5B0-82412172C2BF}" type="presParOf" srcId="{041176A7-1B0C-4D8F-9DA4-8FC6FB92598A}" destId="{7E0EC44F-CEAC-4EB0-95AC-6E41EEE92A26}" srcOrd="3" destOrd="0" presId="urn:microsoft.com/office/officeart/2005/8/layout/lProcess2"/>
    <dgm:cxn modelId="{36BC0C30-6712-4436-9E00-C2719E24577E}" type="presParOf" srcId="{041176A7-1B0C-4D8F-9DA4-8FC6FB92598A}" destId="{3D8E1978-CD08-455D-B3C6-718AC3DD4050}" srcOrd="4" destOrd="0" presId="urn:microsoft.com/office/officeart/2005/8/layout/lProcess2"/>
    <dgm:cxn modelId="{FEE55407-5141-4AC1-959D-991B744BEDBC}" type="presParOf" srcId="{3D8E1978-CD08-455D-B3C6-718AC3DD4050}" destId="{EA77F019-1367-4253-984D-FBACF2C38CE0}" srcOrd="0" destOrd="0" presId="urn:microsoft.com/office/officeart/2005/8/layout/lProcess2"/>
    <dgm:cxn modelId="{1F61D9A7-74B6-4BD7-8AB3-E082A0D475F2}" type="presParOf" srcId="{3D8E1978-CD08-455D-B3C6-718AC3DD4050}" destId="{C50F9632-5749-40FE-8482-88AEF5562976}" srcOrd="1" destOrd="0" presId="urn:microsoft.com/office/officeart/2005/8/layout/lProcess2"/>
    <dgm:cxn modelId="{9837023E-12BA-41DA-B626-9C9E74580A38}" type="presParOf" srcId="{3D8E1978-CD08-455D-B3C6-718AC3DD4050}" destId="{680BED05-05AD-4D36-B1E1-F57198CCEEC7}" srcOrd="2" destOrd="0" presId="urn:microsoft.com/office/officeart/2005/8/layout/lProcess2"/>
    <dgm:cxn modelId="{69E71078-A14F-408A-9693-A8BB3B097286}" type="presParOf" srcId="{680BED05-05AD-4D36-B1E1-F57198CCEEC7}" destId="{D26E17C7-7A38-4EF2-9134-F9141B0AFB88}" srcOrd="0" destOrd="0" presId="urn:microsoft.com/office/officeart/2005/8/layout/lProcess2"/>
    <dgm:cxn modelId="{E02BD769-A64D-4E32-AB92-EEAD204D60B7}" type="presParOf" srcId="{D26E17C7-7A38-4EF2-9134-F9141B0AFB88}" destId="{94126D47-DE41-41E6-A92B-015B5D699149}" srcOrd="0" destOrd="0" presId="urn:microsoft.com/office/officeart/2005/8/layout/lProcess2"/>
    <dgm:cxn modelId="{4C358CC8-14FD-402E-B1AC-5E24D62C6C5A}" type="presParOf" srcId="{D26E17C7-7A38-4EF2-9134-F9141B0AFB88}" destId="{7C7946C4-7B8B-4BC4-9502-529E045C34C1}" srcOrd="1" destOrd="0" presId="urn:microsoft.com/office/officeart/2005/8/layout/lProcess2"/>
    <dgm:cxn modelId="{854218FC-9D57-4817-BE21-92F49F8193B5}" type="presParOf" srcId="{D26E17C7-7A38-4EF2-9134-F9141B0AFB88}" destId="{B6EF5DFA-1220-4218-A62D-5D8C4FFAA3AC}" srcOrd="2" destOrd="0" presId="urn:microsoft.com/office/officeart/2005/8/layout/lProcess2"/>
    <dgm:cxn modelId="{32E2E88C-EC6C-4789-9420-7B63C8C70DEC}" type="presParOf" srcId="{D26E17C7-7A38-4EF2-9134-F9141B0AFB88}" destId="{AB309901-DC5B-4AD3-9491-FE370ED9609A}" srcOrd="3" destOrd="0" presId="urn:microsoft.com/office/officeart/2005/8/layout/lProcess2"/>
    <dgm:cxn modelId="{D3E8C078-975E-42C6-BBC4-FE1AACBF86EC}" type="presParOf" srcId="{D26E17C7-7A38-4EF2-9134-F9141B0AFB88}" destId="{8A8981C7-C388-46C1-B548-41D10B359AF1}" srcOrd="4" destOrd="0" presId="urn:microsoft.com/office/officeart/2005/8/layout/lProcess2"/>
    <dgm:cxn modelId="{21A83412-7FB2-4D48-8EFE-77EE3A375EF6}" type="presParOf" srcId="{D26E17C7-7A38-4EF2-9134-F9141B0AFB88}" destId="{0414A49F-7C6C-4766-A5D3-E6C46B362FBB}" srcOrd="5" destOrd="0" presId="urn:microsoft.com/office/officeart/2005/8/layout/lProcess2"/>
    <dgm:cxn modelId="{39EB0D01-8BAC-4506-AB8F-C39C46536497}" type="presParOf" srcId="{D26E17C7-7A38-4EF2-9134-F9141B0AFB88}" destId="{E9A429F7-E539-40CD-A171-B4498A64B73D}" srcOrd="6" destOrd="0" presId="urn:microsoft.com/office/officeart/2005/8/layout/lProcess2"/>
    <dgm:cxn modelId="{9C092312-E09A-4B04-9168-95B30321B7CD}" type="presParOf" srcId="{D26E17C7-7A38-4EF2-9134-F9141B0AFB88}" destId="{A752F044-F510-4582-9A10-080CB0B0E8B6}" srcOrd="7" destOrd="0" presId="urn:microsoft.com/office/officeart/2005/8/layout/lProcess2"/>
    <dgm:cxn modelId="{B2590EE3-6195-4AF2-99E1-6A017C8AD35A}" type="presParOf" srcId="{D26E17C7-7A38-4EF2-9134-F9141B0AFB88}" destId="{2DAD3E8A-8297-4ACF-9253-6B2A26441ED3}" srcOrd="8" destOrd="0" presId="urn:microsoft.com/office/officeart/2005/8/layout/lProcess2"/>
    <dgm:cxn modelId="{1C0ABB91-211B-4F27-A850-3AA1D25EAC9A}" type="presParOf" srcId="{D26E17C7-7A38-4EF2-9134-F9141B0AFB88}" destId="{84384306-6BAD-49C4-9ADA-C82CA42C6F1F}" srcOrd="9" destOrd="0" presId="urn:microsoft.com/office/officeart/2005/8/layout/lProcess2"/>
    <dgm:cxn modelId="{7B413809-4543-4C2F-901B-C87B41489375}" type="presParOf" srcId="{D26E17C7-7A38-4EF2-9134-F9141B0AFB88}" destId="{3C770BB9-7E08-4AD3-AA2B-6E27CFE83E60}" srcOrd="10" destOrd="0" presId="urn:microsoft.com/office/officeart/2005/8/layout/lProcess2"/>
    <dgm:cxn modelId="{B337C4D3-29D0-430D-AC0E-3E27407E7047}" type="presParOf" srcId="{041176A7-1B0C-4D8F-9DA4-8FC6FB92598A}" destId="{A942C0E6-E1DA-44BF-8337-9DCB54C7C920}" srcOrd="5" destOrd="0" presId="urn:microsoft.com/office/officeart/2005/8/layout/lProcess2"/>
    <dgm:cxn modelId="{D12CBE9D-3F05-446D-AED3-B0514FB10146}" type="presParOf" srcId="{041176A7-1B0C-4D8F-9DA4-8FC6FB92598A}" destId="{2917AE81-0F8E-4009-BB23-079A29A9358E}" srcOrd="6" destOrd="0" presId="urn:microsoft.com/office/officeart/2005/8/layout/lProcess2"/>
    <dgm:cxn modelId="{B174D1D3-B4D8-4FF9-A66B-3B16C6FF50C3}" type="presParOf" srcId="{2917AE81-0F8E-4009-BB23-079A29A9358E}" destId="{ECDDD493-E398-4716-9932-4C5737C08165}" srcOrd="0" destOrd="0" presId="urn:microsoft.com/office/officeart/2005/8/layout/lProcess2"/>
    <dgm:cxn modelId="{DA74C7E8-EB07-4FAA-8D82-5A8B41A3ECC4}" type="presParOf" srcId="{2917AE81-0F8E-4009-BB23-079A29A9358E}" destId="{7869890E-D730-4292-BBCD-51C527B0C8F6}" srcOrd="1" destOrd="0" presId="urn:microsoft.com/office/officeart/2005/8/layout/lProcess2"/>
    <dgm:cxn modelId="{9031C72C-AD34-4353-B1F8-CA8CBB386514}" type="presParOf" srcId="{2917AE81-0F8E-4009-BB23-079A29A9358E}" destId="{C22EEA93-1BE7-41A0-9519-94A58DE7D266}" srcOrd="2" destOrd="0" presId="urn:microsoft.com/office/officeart/2005/8/layout/lProcess2"/>
    <dgm:cxn modelId="{A4C501FD-3A5C-416E-8598-281AFBCDA4A0}" type="presParOf" srcId="{C22EEA93-1BE7-41A0-9519-94A58DE7D266}" destId="{0558E530-8407-428D-B157-4D6DCCCCB793}" srcOrd="0" destOrd="0" presId="urn:microsoft.com/office/officeart/2005/8/layout/lProcess2"/>
    <dgm:cxn modelId="{DD65E2F0-B76C-4CBC-8E58-EE100D37AF2C}" type="presParOf" srcId="{0558E530-8407-428D-B157-4D6DCCCCB793}" destId="{84666218-6A80-4227-8695-E5456E5F77EC}" srcOrd="0" destOrd="0" presId="urn:microsoft.com/office/officeart/2005/8/layout/lProcess2"/>
    <dgm:cxn modelId="{AB8C9127-DBC9-4D86-B48F-9C06CA483A87}" type="presParOf" srcId="{041176A7-1B0C-4D8F-9DA4-8FC6FB92598A}" destId="{3CFBA8B7-EC32-4E0C-B52F-94C18E5269BD}" srcOrd="7" destOrd="0" presId="urn:microsoft.com/office/officeart/2005/8/layout/lProcess2"/>
    <dgm:cxn modelId="{8D105657-0310-4988-A8B7-207AB4DC26D9}" type="presParOf" srcId="{041176A7-1B0C-4D8F-9DA4-8FC6FB92598A}" destId="{CBB0507B-D668-45D9-A478-CCD876A2825E}" srcOrd="8" destOrd="0" presId="urn:microsoft.com/office/officeart/2005/8/layout/lProcess2"/>
    <dgm:cxn modelId="{45677208-2ACE-43FE-85DC-BAB8E19A4738}" type="presParOf" srcId="{CBB0507B-D668-45D9-A478-CCD876A2825E}" destId="{CFD0BB36-4FBE-4983-900C-FD97487F0E47}" srcOrd="0" destOrd="0" presId="urn:microsoft.com/office/officeart/2005/8/layout/lProcess2"/>
    <dgm:cxn modelId="{6685B3D8-E4E2-482C-8262-31BD98E950AF}" type="presParOf" srcId="{CBB0507B-D668-45D9-A478-CCD876A2825E}" destId="{AC8D1576-169E-4476-9D30-4FC60B5775F1}" srcOrd="1" destOrd="0" presId="urn:microsoft.com/office/officeart/2005/8/layout/lProcess2"/>
    <dgm:cxn modelId="{3094DD59-9091-4AFE-B560-0E9DB54120BE}" type="presParOf" srcId="{CBB0507B-D668-45D9-A478-CCD876A2825E}" destId="{D8EB62AC-4DDB-4092-8693-AE7B77B18E1F}" srcOrd="2" destOrd="0" presId="urn:microsoft.com/office/officeart/2005/8/layout/lProcess2"/>
    <dgm:cxn modelId="{00E97C13-4D41-4952-BBBF-DACB8F58BD55}" type="presParOf" srcId="{D8EB62AC-4DDB-4092-8693-AE7B77B18E1F}" destId="{F46D4C8E-697D-44EB-8B8E-A05521257156}" srcOrd="0" destOrd="0" presId="urn:microsoft.com/office/officeart/2005/8/layout/lProcess2"/>
    <dgm:cxn modelId="{241EACBF-3BDF-42EF-B2E9-29B75C862BD6}" type="presParOf" srcId="{F46D4C8E-697D-44EB-8B8E-A05521257156}" destId="{6393B163-3BB0-400E-A1AD-53CDD5600852}" srcOrd="0" destOrd="0" presId="urn:microsoft.com/office/officeart/2005/8/layout/lProcess2"/>
    <dgm:cxn modelId="{263CD9B7-D916-48B9-A1A1-3EB5820D2811}" type="presParOf" srcId="{F46D4C8E-697D-44EB-8B8E-A05521257156}" destId="{550A578C-B1FD-42FF-8EC6-A13AD3931E46}" srcOrd="1" destOrd="0" presId="urn:microsoft.com/office/officeart/2005/8/layout/lProcess2"/>
    <dgm:cxn modelId="{2692C416-8421-433C-9D8F-F1022BB0B2F4}" type="presParOf" srcId="{F46D4C8E-697D-44EB-8B8E-A05521257156}" destId="{CEC4C3C1-0D2F-4F6E-A3DB-C1C6D311BCE7}" srcOrd="2" destOrd="0" presId="urn:microsoft.com/office/officeart/2005/8/layout/lProcess2"/>
    <dgm:cxn modelId="{C7B11EFD-427C-4EB4-AD92-34162D4D4C67}" type="presParOf" srcId="{F46D4C8E-697D-44EB-8B8E-A05521257156}" destId="{A63F3748-22AB-4C6A-95B5-E34F72E23BB0}" srcOrd="3" destOrd="0" presId="urn:microsoft.com/office/officeart/2005/8/layout/lProcess2"/>
    <dgm:cxn modelId="{BCDD0689-F77A-4CCE-A3D4-751CBF72BFFD}" type="presParOf" srcId="{F46D4C8E-697D-44EB-8B8E-A05521257156}" destId="{D20D6B97-5219-4F37-B04A-7C71A50A16E5}" srcOrd="4" destOrd="0" presId="urn:microsoft.com/office/officeart/2005/8/layout/lProcess2"/>
    <dgm:cxn modelId="{9C1A0F66-872C-4DFA-9113-C78B6F4431C0}" type="presParOf" srcId="{F46D4C8E-697D-44EB-8B8E-A05521257156}" destId="{35DFE33E-F916-47BD-A678-E068396FEAF5}" srcOrd="5" destOrd="0" presId="urn:microsoft.com/office/officeart/2005/8/layout/lProcess2"/>
    <dgm:cxn modelId="{D5384032-7D9D-4B1C-AE81-C8AEC0576E4B}" type="presParOf" srcId="{F46D4C8E-697D-44EB-8B8E-A05521257156}" destId="{9CA5087F-7215-40C5-B65A-E2B43D2BEBE8}" srcOrd="6" destOrd="0" presId="urn:microsoft.com/office/officeart/2005/8/layout/lProcess2"/>
    <dgm:cxn modelId="{18A82DA3-737D-4697-A746-CEF9C6C59BF4}" type="presParOf" srcId="{F46D4C8E-697D-44EB-8B8E-A05521257156}" destId="{38CB3BD5-BA05-45C5-BB00-55B4EA339A8D}" srcOrd="7" destOrd="0" presId="urn:microsoft.com/office/officeart/2005/8/layout/lProcess2"/>
    <dgm:cxn modelId="{18205207-F5CC-4C5F-BA31-57FA6EBAAE16}" type="presParOf" srcId="{F46D4C8E-697D-44EB-8B8E-A05521257156}" destId="{D353223D-B66F-4522-9322-A22DA57917A5}" srcOrd="8" destOrd="0" presId="urn:microsoft.com/office/officeart/2005/8/layout/lProcess2"/>
    <dgm:cxn modelId="{07950F7F-C96C-492E-89F2-11E8DC4D261E}" type="presParOf" srcId="{F46D4C8E-697D-44EB-8B8E-A05521257156}" destId="{76F1237F-F618-4C00-BCE1-BEF5CB852A5F}" srcOrd="9" destOrd="0" presId="urn:microsoft.com/office/officeart/2005/8/layout/lProcess2"/>
    <dgm:cxn modelId="{20C7CDE6-9CEF-4911-A9D6-0A023A5ADF82}" type="presParOf" srcId="{F46D4C8E-697D-44EB-8B8E-A05521257156}" destId="{F53F5AAF-71F6-4D45-A8F2-3F09765F732B}" srcOrd="10" destOrd="0" presId="urn:microsoft.com/office/officeart/2005/8/layout/lProcess2"/>
    <dgm:cxn modelId="{CE7DF5BD-2CA7-4739-BB41-B143CDFDC9F9}" type="presParOf" srcId="{F46D4C8E-697D-44EB-8B8E-A05521257156}" destId="{FC844474-F6FB-415A-9860-712351AC37C9}" srcOrd="11" destOrd="0" presId="urn:microsoft.com/office/officeart/2005/8/layout/lProcess2"/>
    <dgm:cxn modelId="{AE95EBA7-A5AD-4F99-868B-31C57DA67145}" type="presParOf" srcId="{F46D4C8E-697D-44EB-8B8E-A05521257156}" destId="{8CCFB1A3-14F3-4D75-B943-CCEBE4D30D6C}" srcOrd="12" destOrd="0" presId="urn:microsoft.com/office/officeart/2005/8/layout/lProcess2"/>
    <dgm:cxn modelId="{BF5DFB43-A67B-4CF1-BD0F-4A8FAF75E0F1}" type="presParOf" srcId="{F46D4C8E-697D-44EB-8B8E-A05521257156}" destId="{D9F4431A-3DBE-4907-AC1C-10C84E11A7C8}" srcOrd="13" destOrd="0" presId="urn:microsoft.com/office/officeart/2005/8/layout/lProcess2"/>
    <dgm:cxn modelId="{7E57934A-085B-46AF-9EC7-C686450A7276}" type="presParOf" srcId="{F46D4C8E-697D-44EB-8B8E-A05521257156}" destId="{C5E8E8B7-E7C1-4FB3-9747-070ECFDEDC25}" srcOrd="1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773F9-E993-4A52-BCCC-5C16349492F8}">
      <dsp:nvSpPr>
        <dsp:cNvPr id="0" name=""/>
        <dsp:cNvSpPr/>
      </dsp:nvSpPr>
      <dsp:spPr>
        <a:xfrm>
          <a:off x="4602" y="0"/>
          <a:ext cx="1615046" cy="50405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latin typeface="Calibri" panose="020F0502020204030204" pitchFamily="34" charset="0"/>
              <a:cs typeface="Calibri" panose="020F0502020204030204" pitchFamily="34" charset="0"/>
            </a:rPr>
            <a:t>Arrival</a:t>
          </a:r>
        </a:p>
      </dsp:txBody>
      <dsp:txXfrm>
        <a:off x="4602" y="0"/>
        <a:ext cx="1615046" cy="1512168"/>
      </dsp:txXfrm>
    </dsp:sp>
    <dsp:sp modelId="{7DECA6D6-BF19-4BC4-9F7F-F3E26E1A0479}">
      <dsp:nvSpPr>
        <dsp:cNvPr id="0" name=""/>
        <dsp:cNvSpPr/>
      </dsp:nvSpPr>
      <dsp:spPr>
        <a:xfrm>
          <a:off x="166107" y="1513644"/>
          <a:ext cx="1292037" cy="151979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Welcome Team</a:t>
          </a:r>
        </a:p>
      </dsp:txBody>
      <dsp:txXfrm>
        <a:off x="203949" y="1551486"/>
        <a:ext cx="1216353" cy="1444113"/>
      </dsp:txXfrm>
    </dsp:sp>
    <dsp:sp modelId="{DE0972C5-FFAB-41EF-8950-AAAE28350BCB}">
      <dsp:nvSpPr>
        <dsp:cNvPr id="0" name=""/>
        <dsp:cNvSpPr/>
      </dsp:nvSpPr>
      <dsp:spPr>
        <a:xfrm>
          <a:off x="166107" y="3267257"/>
          <a:ext cx="1292037" cy="151979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Ambassadors</a:t>
          </a:r>
        </a:p>
      </dsp:txBody>
      <dsp:txXfrm>
        <a:off x="203949" y="3305099"/>
        <a:ext cx="1216353" cy="1444113"/>
      </dsp:txXfrm>
    </dsp:sp>
    <dsp:sp modelId="{4A15D188-5C6B-497E-A206-36E621BA5CD5}">
      <dsp:nvSpPr>
        <dsp:cNvPr id="0" name=""/>
        <dsp:cNvSpPr/>
      </dsp:nvSpPr>
      <dsp:spPr>
        <a:xfrm>
          <a:off x="1740777" y="0"/>
          <a:ext cx="1615046" cy="50405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latin typeface="Calibri" panose="020F0502020204030204" pitchFamily="34" charset="0"/>
              <a:cs typeface="Calibri" panose="020F0502020204030204" pitchFamily="34" charset="0"/>
            </a:rPr>
            <a:t>Administration</a:t>
          </a:r>
        </a:p>
      </dsp:txBody>
      <dsp:txXfrm>
        <a:off x="1740777" y="0"/>
        <a:ext cx="1615046" cy="1512168"/>
      </dsp:txXfrm>
    </dsp:sp>
    <dsp:sp modelId="{ED3770EA-1CB6-48DF-9D26-DE44429A5AC7}">
      <dsp:nvSpPr>
        <dsp:cNvPr id="0" name=""/>
        <dsp:cNvSpPr/>
      </dsp:nvSpPr>
      <dsp:spPr>
        <a:xfrm>
          <a:off x="1902282" y="1513644"/>
          <a:ext cx="1292037" cy="151979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Student Information Desk (SID)</a:t>
          </a:r>
        </a:p>
      </dsp:txBody>
      <dsp:txXfrm>
        <a:off x="1940124" y="1551486"/>
        <a:ext cx="1216353" cy="1444113"/>
      </dsp:txXfrm>
    </dsp:sp>
    <dsp:sp modelId="{3183B52F-EA46-497A-841B-C2F0D884FAB0}">
      <dsp:nvSpPr>
        <dsp:cNvPr id="0" name=""/>
        <dsp:cNvSpPr/>
      </dsp:nvSpPr>
      <dsp:spPr>
        <a:xfrm>
          <a:off x="1902282" y="3267257"/>
          <a:ext cx="1292037" cy="151979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Digital Hub</a:t>
          </a:r>
        </a:p>
      </dsp:txBody>
      <dsp:txXfrm>
        <a:off x="1940124" y="3305099"/>
        <a:ext cx="1216353" cy="1444113"/>
      </dsp:txXfrm>
    </dsp:sp>
    <dsp:sp modelId="{EA77F019-1367-4253-984D-FBACF2C38CE0}">
      <dsp:nvSpPr>
        <dsp:cNvPr id="0" name=""/>
        <dsp:cNvSpPr/>
      </dsp:nvSpPr>
      <dsp:spPr>
        <a:xfrm>
          <a:off x="3476952" y="0"/>
          <a:ext cx="1615046" cy="50405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latin typeface="Calibri" panose="020F0502020204030204" pitchFamily="34" charset="0"/>
              <a:cs typeface="Calibri" panose="020F0502020204030204" pitchFamily="34" charset="0"/>
            </a:rPr>
            <a:t>Education</a:t>
          </a:r>
        </a:p>
      </dsp:txBody>
      <dsp:txXfrm>
        <a:off x="3476952" y="0"/>
        <a:ext cx="1615046" cy="1512168"/>
      </dsp:txXfrm>
    </dsp:sp>
    <dsp:sp modelId="{94126D47-DE41-41E6-A92B-015B5D699149}">
      <dsp:nvSpPr>
        <dsp:cNvPr id="0" name=""/>
        <dsp:cNvSpPr/>
      </dsp:nvSpPr>
      <dsp:spPr>
        <a:xfrm>
          <a:off x="3638457" y="1512414"/>
          <a:ext cx="1292037" cy="48393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Info Point/Hubs</a:t>
          </a:r>
        </a:p>
      </dsp:txBody>
      <dsp:txXfrm>
        <a:off x="3652631" y="1526588"/>
        <a:ext cx="1263689" cy="455587"/>
      </dsp:txXfrm>
    </dsp:sp>
    <dsp:sp modelId="{B6EF5DFA-1220-4218-A62D-5D8C4FFAA3AC}">
      <dsp:nvSpPr>
        <dsp:cNvPr id="0" name=""/>
        <dsp:cNvSpPr/>
      </dsp:nvSpPr>
      <dsp:spPr>
        <a:xfrm>
          <a:off x="3638457" y="2070801"/>
          <a:ext cx="1292037" cy="48393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Personal Tutors</a:t>
          </a:r>
        </a:p>
      </dsp:txBody>
      <dsp:txXfrm>
        <a:off x="3652631" y="2084975"/>
        <a:ext cx="1263689" cy="455587"/>
      </dsp:txXfrm>
    </dsp:sp>
    <dsp:sp modelId="{8A8981C7-C388-46C1-B548-41D10B359AF1}">
      <dsp:nvSpPr>
        <dsp:cNvPr id="0" name=""/>
        <dsp:cNvSpPr/>
      </dsp:nvSpPr>
      <dsp:spPr>
        <a:xfrm>
          <a:off x="3638457" y="2629188"/>
          <a:ext cx="1292037" cy="48393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English Language Support</a:t>
          </a:r>
        </a:p>
      </dsp:txBody>
      <dsp:txXfrm>
        <a:off x="3652631" y="2643362"/>
        <a:ext cx="1263689" cy="455587"/>
      </dsp:txXfrm>
    </dsp:sp>
    <dsp:sp modelId="{E9A429F7-E539-40CD-A171-B4498A64B73D}">
      <dsp:nvSpPr>
        <dsp:cNvPr id="0" name=""/>
        <dsp:cNvSpPr/>
      </dsp:nvSpPr>
      <dsp:spPr>
        <a:xfrm>
          <a:off x="3638457" y="3187575"/>
          <a:ext cx="1292037" cy="48393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Study Skills Support</a:t>
          </a:r>
        </a:p>
      </dsp:txBody>
      <dsp:txXfrm>
        <a:off x="3652631" y="3201749"/>
        <a:ext cx="1263689" cy="455587"/>
      </dsp:txXfrm>
    </dsp:sp>
    <dsp:sp modelId="{2DAD3E8A-8297-4ACF-9253-6B2A26441ED3}">
      <dsp:nvSpPr>
        <dsp:cNvPr id="0" name=""/>
        <dsp:cNvSpPr/>
      </dsp:nvSpPr>
      <dsp:spPr>
        <a:xfrm>
          <a:off x="3638457" y="3745963"/>
          <a:ext cx="1292037" cy="48393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Disability Support</a:t>
          </a:r>
        </a:p>
      </dsp:txBody>
      <dsp:txXfrm>
        <a:off x="3652631" y="3760137"/>
        <a:ext cx="1263689" cy="455587"/>
      </dsp:txXfrm>
    </dsp:sp>
    <dsp:sp modelId="{3C770BB9-7E08-4AD3-AA2B-6E27CFE83E60}">
      <dsp:nvSpPr>
        <dsp:cNvPr id="0" name=""/>
        <dsp:cNvSpPr/>
      </dsp:nvSpPr>
      <dsp:spPr>
        <a:xfrm>
          <a:off x="3638457" y="4304350"/>
          <a:ext cx="1292037" cy="48393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Study Abroad Office</a:t>
          </a:r>
        </a:p>
      </dsp:txBody>
      <dsp:txXfrm>
        <a:off x="3652631" y="4318524"/>
        <a:ext cx="1263689" cy="455587"/>
      </dsp:txXfrm>
    </dsp:sp>
    <dsp:sp modelId="{ECDDD493-E398-4716-9932-4C5737C08165}">
      <dsp:nvSpPr>
        <dsp:cNvPr id="0" name=""/>
        <dsp:cNvSpPr/>
      </dsp:nvSpPr>
      <dsp:spPr>
        <a:xfrm>
          <a:off x="5213127" y="0"/>
          <a:ext cx="1615046" cy="50405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latin typeface="Calibri" panose="020F0502020204030204" pitchFamily="34" charset="0"/>
              <a:cs typeface="Calibri" panose="020F0502020204030204" pitchFamily="34" charset="0"/>
            </a:rPr>
            <a:t>Immigration</a:t>
          </a:r>
        </a:p>
      </dsp:txBody>
      <dsp:txXfrm>
        <a:off x="5213127" y="0"/>
        <a:ext cx="1615046" cy="1512168"/>
      </dsp:txXfrm>
    </dsp:sp>
    <dsp:sp modelId="{84666218-6A80-4227-8695-E5456E5F77EC}">
      <dsp:nvSpPr>
        <dsp:cNvPr id="0" name=""/>
        <dsp:cNvSpPr/>
      </dsp:nvSpPr>
      <dsp:spPr>
        <a:xfrm>
          <a:off x="5374632" y="1512168"/>
          <a:ext cx="1292037" cy="327636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International Student Support</a:t>
          </a:r>
        </a:p>
      </dsp:txBody>
      <dsp:txXfrm>
        <a:off x="5412474" y="1550010"/>
        <a:ext cx="1216353" cy="3200680"/>
      </dsp:txXfrm>
    </dsp:sp>
    <dsp:sp modelId="{CFD0BB36-4FBE-4983-900C-FD97487F0E47}">
      <dsp:nvSpPr>
        <dsp:cNvPr id="0" name=""/>
        <dsp:cNvSpPr/>
      </dsp:nvSpPr>
      <dsp:spPr>
        <a:xfrm>
          <a:off x="6949302" y="0"/>
          <a:ext cx="1615046" cy="50405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latin typeface="Calibri" panose="020F0502020204030204" pitchFamily="34" charset="0"/>
              <a:cs typeface="Calibri" panose="020F0502020204030204" pitchFamily="34" charset="0"/>
            </a:rPr>
            <a:t>Personal</a:t>
          </a:r>
        </a:p>
      </dsp:txBody>
      <dsp:txXfrm>
        <a:off x="6949302" y="0"/>
        <a:ext cx="1615046" cy="1512168"/>
      </dsp:txXfrm>
    </dsp:sp>
    <dsp:sp modelId="{6393B163-3BB0-400E-A1AD-53CDD5600852}">
      <dsp:nvSpPr>
        <dsp:cNvPr id="0" name=""/>
        <dsp:cNvSpPr/>
      </dsp:nvSpPr>
      <dsp:spPr>
        <a:xfrm>
          <a:off x="7110807" y="1513090"/>
          <a:ext cx="1292037" cy="36075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Student Health Centres</a:t>
          </a:r>
        </a:p>
      </dsp:txBody>
      <dsp:txXfrm>
        <a:off x="7121373" y="1523656"/>
        <a:ext cx="1270905" cy="339619"/>
      </dsp:txXfrm>
    </dsp:sp>
    <dsp:sp modelId="{CEC4C3C1-0D2F-4F6E-A3DB-C1C6D311BCE7}">
      <dsp:nvSpPr>
        <dsp:cNvPr id="0" name=""/>
        <dsp:cNvSpPr/>
      </dsp:nvSpPr>
      <dsp:spPr>
        <a:xfrm>
          <a:off x="7110807" y="1929343"/>
          <a:ext cx="1292037" cy="36075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Wellbeing Services</a:t>
          </a:r>
        </a:p>
      </dsp:txBody>
      <dsp:txXfrm>
        <a:off x="7121373" y="1939909"/>
        <a:ext cx="1270905" cy="339619"/>
      </dsp:txXfrm>
    </dsp:sp>
    <dsp:sp modelId="{D20D6B97-5219-4F37-B04A-7C71A50A16E5}">
      <dsp:nvSpPr>
        <dsp:cNvPr id="0" name=""/>
        <dsp:cNvSpPr/>
      </dsp:nvSpPr>
      <dsp:spPr>
        <a:xfrm>
          <a:off x="7110807" y="2345595"/>
          <a:ext cx="1292037" cy="36075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Dignity and Respect</a:t>
          </a:r>
        </a:p>
      </dsp:txBody>
      <dsp:txXfrm>
        <a:off x="7121373" y="2356161"/>
        <a:ext cx="1270905" cy="339619"/>
      </dsp:txXfrm>
    </dsp:sp>
    <dsp:sp modelId="{9CA5087F-7215-40C5-B65A-E2B43D2BEBE8}">
      <dsp:nvSpPr>
        <dsp:cNvPr id="0" name=""/>
        <dsp:cNvSpPr/>
      </dsp:nvSpPr>
      <dsp:spPr>
        <a:xfrm>
          <a:off x="7110807" y="2761847"/>
          <a:ext cx="1292037" cy="36075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Multifaith Chaplaincy</a:t>
          </a:r>
        </a:p>
      </dsp:txBody>
      <dsp:txXfrm>
        <a:off x="7121373" y="2772413"/>
        <a:ext cx="1270905" cy="339619"/>
      </dsp:txXfrm>
    </dsp:sp>
    <dsp:sp modelId="{D353223D-B66F-4522-9322-A22DA57917A5}">
      <dsp:nvSpPr>
        <dsp:cNvPr id="0" name=""/>
        <dsp:cNvSpPr/>
      </dsp:nvSpPr>
      <dsp:spPr>
        <a:xfrm>
          <a:off x="7110807" y="3178100"/>
          <a:ext cx="1292037" cy="36075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Residence Life</a:t>
          </a:r>
        </a:p>
      </dsp:txBody>
      <dsp:txXfrm>
        <a:off x="7121373" y="3188666"/>
        <a:ext cx="1270905" cy="339619"/>
      </dsp:txXfrm>
    </dsp:sp>
    <dsp:sp modelId="{F53F5AAF-71F6-4D45-A8F2-3F09765F732B}">
      <dsp:nvSpPr>
        <dsp:cNvPr id="0" name=""/>
        <dsp:cNvSpPr/>
      </dsp:nvSpPr>
      <dsp:spPr>
        <a:xfrm>
          <a:off x="7110807" y="3594352"/>
          <a:ext cx="1292037" cy="36075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Community Wardens</a:t>
          </a:r>
        </a:p>
      </dsp:txBody>
      <dsp:txXfrm>
        <a:off x="7121373" y="3604918"/>
        <a:ext cx="1270905" cy="339619"/>
      </dsp:txXfrm>
    </dsp:sp>
    <dsp:sp modelId="{8CCFB1A3-14F3-4D75-B943-CCEBE4D30D6C}">
      <dsp:nvSpPr>
        <dsp:cNvPr id="0" name=""/>
        <dsp:cNvSpPr/>
      </dsp:nvSpPr>
      <dsp:spPr>
        <a:xfrm>
          <a:off x="7110807" y="4010604"/>
          <a:ext cx="1292037" cy="36075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Campus Security</a:t>
          </a:r>
        </a:p>
      </dsp:txBody>
      <dsp:txXfrm>
        <a:off x="7121373" y="4021170"/>
        <a:ext cx="1270905" cy="339619"/>
      </dsp:txXfrm>
    </dsp:sp>
    <dsp:sp modelId="{C5E8E8B7-E7C1-4FB3-9747-070ECFDEDC25}">
      <dsp:nvSpPr>
        <dsp:cNvPr id="0" name=""/>
        <dsp:cNvSpPr/>
      </dsp:nvSpPr>
      <dsp:spPr>
        <a:xfrm>
          <a:off x="7110807" y="4426857"/>
          <a:ext cx="1292037" cy="36075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a:latin typeface="Calibri" panose="020F0502020204030204" pitchFamily="34" charset="0"/>
              <a:cs typeface="Calibri" panose="020F0502020204030204" pitchFamily="34" charset="0"/>
            </a:rPr>
            <a:t>Students Guild/</a:t>
          </a:r>
          <a:br>
            <a:rPr lang="en-GB" sz="1000" kern="1200">
              <a:latin typeface="Calibri" panose="020F0502020204030204" pitchFamily="34" charset="0"/>
              <a:cs typeface="Calibri" panose="020F0502020204030204" pitchFamily="34" charset="0"/>
            </a:rPr>
          </a:br>
          <a:r>
            <a:rPr lang="en-GB" sz="1000" kern="1200">
              <a:latin typeface="Calibri" panose="020F0502020204030204" pitchFamily="34" charset="0"/>
              <a:cs typeface="Calibri" panose="020F0502020204030204" pitchFamily="34" charset="0"/>
            </a:rPr>
            <a:t>Students Union</a:t>
          </a:r>
        </a:p>
      </dsp:txBody>
      <dsp:txXfrm>
        <a:off x="7121373" y="4437423"/>
        <a:ext cx="1270905" cy="33961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atin typeface="Times" charset="0"/>
              </a:defRPr>
            </a:lvl1pPr>
          </a:lstStyle>
          <a:p>
            <a:pPr>
              <a:defRPr/>
            </a:pPr>
            <a:endParaRPr lang="en-GB"/>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atin typeface="Times" charset="0"/>
              </a:defRPr>
            </a:lvl1pPr>
          </a:lstStyle>
          <a:p>
            <a:pPr>
              <a:defRPr/>
            </a:pPr>
            <a:fld id="{0A11DB9D-27C0-4E79-A7A8-4FF5A7B4D1D2}" type="datetimeFigureOut">
              <a:rPr lang="en-GB"/>
              <a:pPr>
                <a:defRPr/>
              </a:pPr>
              <a:t>03/08/2021</a:t>
            </a:fld>
            <a:endParaRPr lang="en-GB"/>
          </a:p>
        </p:txBody>
      </p:sp>
      <p:sp>
        <p:nvSpPr>
          <p:cNvPr id="4" name="Footer Placeholder 3"/>
          <p:cNvSpPr>
            <a:spLocks noGrp="1"/>
          </p:cNvSpPr>
          <p:nvPr>
            <p:ph type="ftr" sz="quarter" idx="2"/>
          </p:nvPr>
        </p:nvSpPr>
        <p:spPr>
          <a:xfrm>
            <a:off x="0" y="9445625"/>
            <a:ext cx="2949575" cy="496888"/>
          </a:xfrm>
          <a:prstGeom prst="rect">
            <a:avLst/>
          </a:prstGeom>
        </p:spPr>
        <p:txBody>
          <a:bodyPr vert="horz" lIns="91440" tIns="45720" rIns="91440" bIns="45720" rtlCol="0" anchor="b"/>
          <a:lstStyle>
            <a:lvl1pPr algn="l">
              <a:defRPr sz="1200">
                <a:latin typeface="Times" charset="0"/>
              </a:defRPr>
            </a:lvl1pPr>
          </a:lstStyle>
          <a:p>
            <a:pPr>
              <a:defRPr/>
            </a:pPr>
            <a:endParaRPr lang="en-GB"/>
          </a:p>
        </p:txBody>
      </p:sp>
      <p:sp>
        <p:nvSpPr>
          <p:cNvPr id="5" name="Slide Number Placeholder 4"/>
          <p:cNvSpPr>
            <a:spLocks noGrp="1"/>
          </p:cNvSpPr>
          <p:nvPr>
            <p:ph type="sldNum" sz="quarter" idx="3"/>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6019B057-A99E-4895-9849-557BE676A3DF}" type="slidenum">
              <a:rPr lang="en-GB" altLang="en-US"/>
              <a:pPr>
                <a:defRPr/>
              </a:pPr>
              <a:t>‹#›</a:t>
            </a:fld>
            <a:endParaRPr lang="en-GB" altLang="en-US"/>
          </a:p>
        </p:txBody>
      </p:sp>
    </p:spTree>
    <p:extLst>
      <p:ext uri="{BB962C8B-B14F-4D97-AF65-F5344CB8AC3E}">
        <p14:creationId xmlns:p14="http://schemas.microsoft.com/office/powerpoint/2010/main" val="2527235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charset="0"/>
              </a:defRPr>
            </a:lvl1pPr>
          </a:lstStyle>
          <a:p>
            <a:pPr>
              <a:defRPr/>
            </a:pPr>
            <a:endParaRPr lang="en-GB"/>
          </a:p>
        </p:txBody>
      </p:sp>
      <p:sp>
        <p:nvSpPr>
          <p:cNvPr id="41987" name="Rectangle 3"/>
          <p:cNvSpPr>
            <a:spLocks noGrp="1" noChangeArrowheads="1"/>
          </p:cNvSpPr>
          <p:nvPr>
            <p:ph type="dt" idx="1"/>
          </p:nvPr>
        </p:nvSpPr>
        <p:spPr bwMode="auto">
          <a:xfrm>
            <a:off x="3856038"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GB"/>
          </a:p>
        </p:txBody>
      </p:sp>
      <p:sp>
        <p:nvSpPr>
          <p:cNvPr id="27652" name="Rectangle 4"/>
          <p:cNvSpPr>
            <a:spLocks noGrp="1" noRot="1" noChangeAspect="1" noChangeArrowheads="1" noTextEdit="1"/>
          </p:cNvSpPr>
          <p:nvPr>
            <p:ph type="sldImg" idx="2"/>
          </p:nvPr>
        </p:nvSpPr>
        <p:spPr bwMode="auto">
          <a:xfrm>
            <a:off x="917575" y="746125"/>
            <a:ext cx="4972050"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p:cNvSpPr>
            <a:spLocks noGrp="1" noChangeArrowheads="1"/>
          </p:cNvSpPr>
          <p:nvPr>
            <p:ph type="body" sz="quarter" idx="3"/>
          </p:nvPr>
        </p:nvSpPr>
        <p:spPr bwMode="auto">
          <a:xfrm>
            <a:off x="908050" y="4722813"/>
            <a:ext cx="4989513" cy="44751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990" name="Rectangle 6"/>
          <p:cNvSpPr>
            <a:spLocks noGrp="1" noChangeArrowheads="1"/>
          </p:cNvSpPr>
          <p:nvPr>
            <p:ph type="ftr" sz="quarter" idx="4"/>
          </p:nvPr>
        </p:nvSpPr>
        <p:spPr bwMode="auto">
          <a:xfrm>
            <a:off x="0" y="944721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charset="0"/>
              </a:defRPr>
            </a:lvl1pPr>
          </a:lstStyle>
          <a:p>
            <a:pPr>
              <a:defRPr/>
            </a:pPr>
            <a:endParaRPr lang="en-GB"/>
          </a:p>
        </p:txBody>
      </p:sp>
      <p:sp>
        <p:nvSpPr>
          <p:cNvPr id="41991" name="Rectangle 7"/>
          <p:cNvSpPr>
            <a:spLocks noGrp="1" noChangeArrowheads="1"/>
          </p:cNvSpPr>
          <p:nvPr>
            <p:ph type="sldNum" sz="quarter" idx="5"/>
          </p:nvPr>
        </p:nvSpPr>
        <p:spPr bwMode="auto">
          <a:xfrm>
            <a:off x="3856038" y="944721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5EE0FFF-BF24-42E2-9083-B6BB2678BDE5}" type="slidenum">
              <a:rPr lang="en-GB" altLang="en-US"/>
              <a:pPr>
                <a:defRPr/>
              </a:pPr>
              <a:t>‹#›</a:t>
            </a:fld>
            <a:endParaRPr lang="en-GB" altLang="en-US"/>
          </a:p>
        </p:txBody>
      </p:sp>
    </p:spTree>
    <p:extLst>
      <p:ext uri="{BB962C8B-B14F-4D97-AF65-F5344CB8AC3E}">
        <p14:creationId xmlns:p14="http://schemas.microsoft.com/office/powerpoint/2010/main" val="29740336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987FA759-B004-4AB6-959D-A3666D152EC7}" type="slidenum">
              <a:rPr lang="en-GB" altLang="en-US" sz="1200"/>
              <a:pPr/>
              <a:t>1</a:t>
            </a:fld>
            <a:endParaRPr lang="en-GB" altLang="en-US" sz="1200"/>
          </a:p>
        </p:txBody>
      </p:sp>
    </p:spTree>
    <p:extLst>
      <p:ext uri="{BB962C8B-B14F-4D97-AF65-F5344CB8AC3E}">
        <p14:creationId xmlns:p14="http://schemas.microsoft.com/office/powerpoint/2010/main" val="1784777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10</a:t>
            </a:fld>
            <a:endParaRPr lang="en-GB" altLang="en-US" sz="1200"/>
          </a:p>
        </p:txBody>
      </p:sp>
    </p:spTree>
    <p:extLst>
      <p:ext uri="{BB962C8B-B14F-4D97-AF65-F5344CB8AC3E}">
        <p14:creationId xmlns:p14="http://schemas.microsoft.com/office/powerpoint/2010/main" val="2118541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11</a:t>
            </a:fld>
            <a:endParaRPr lang="en-GB" altLang="en-US" sz="1200"/>
          </a:p>
        </p:txBody>
      </p:sp>
    </p:spTree>
    <p:extLst>
      <p:ext uri="{BB962C8B-B14F-4D97-AF65-F5344CB8AC3E}">
        <p14:creationId xmlns:p14="http://schemas.microsoft.com/office/powerpoint/2010/main" val="47279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12</a:t>
            </a:fld>
            <a:endParaRPr lang="en-GB" altLang="en-US" sz="1200"/>
          </a:p>
        </p:txBody>
      </p:sp>
    </p:spTree>
    <p:extLst>
      <p:ext uri="{BB962C8B-B14F-4D97-AF65-F5344CB8AC3E}">
        <p14:creationId xmlns:p14="http://schemas.microsoft.com/office/powerpoint/2010/main" val="3547973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13</a:t>
            </a:fld>
            <a:endParaRPr lang="en-GB" altLang="en-US" sz="1200"/>
          </a:p>
        </p:txBody>
      </p:sp>
    </p:spTree>
    <p:extLst>
      <p:ext uri="{BB962C8B-B14F-4D97-AF65-F5344CB8AC3E}">
        <p14:creationId xmlns:p14="http://schemas.microsoft.com/office/powerpoint/2010/main" val="251437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14</a:t>
            </a:fld>
            <a:endParaRPr lang="en-GB" altLang="en-US" sz="1200"/>
          </a:p>
        </p:txBody>
      </p:sp>
    </p:spTree>
    <p:extLst>
      <p:ext uri="{BB962C8B-B14F-4D97-AF65-F5344CB8AC3E}">
        <p14:creationId xmlns:p14="http://schemas.microsoft.com/office/powerpoint/2010/main" val="3065559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15</a:t>
            </a:fld>
            <a:endParaRPr lang="en-GB" altLang="en-US" sz="1200"/>
          </a:p>
        </p:txBody>
      </p:sp>
    </p:spTree>
    <p:extLst>
      <p:ext uri="{BB962C8B-B14F-4D97-AF65-F5344CB8AC3E}">
        <p14:creationId xmlns:p14="http://schemas.microsoft.com/office/powerpoint/2010/main" val="403013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16</a:t>
            </a:fld>
            <a:endParaRPr lang="en-GB" altLang="en-US" sz="1200"/>
          </a:p>
        </p:txBody>
      </p:sp>
    </p:spTree>
    <p:extLst>
      <p:ext uri="{BB962C8B-B14F-4D97-AF65-F5344CB8AC3E}">
        <p14:creationId xmlns:p14="http://schemas.microsoft.com/office/powerpoint/2010/main" val="1457622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17</a:t>
            </a:fld>
            <a:endParaRPr lang="en-GB" altLang="en-US" sz="1200"/>
          </a:p>
        </p:txBody>
      </p:sp>
    </p:spTree>
    <p:extLst>
      <p:ext uri="{BB962C8B-B14F-4D97-AF65-F5344CB8AC3E}">
        <p14:creationId xmlns:p14="http://schemas.microsoft.com/office/powerpoint/2010/main" val="1997217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18</a:t>
            </a:fld>
            <a:endParaRPr lang="en-GB" altLang="en-US" sz="1200"/>
          </a:p>
        </p:txBody>
      </p:sp>
    </p:spTree>
    <p:extLst>
      <p:ext uri="{BB962C8B-B14F-4D97-AF65-F5344CB8AC3E}">
        <p14:creationId xmlns:p14="http://schemas.microsoft.com/office/powerpoint/2010/main" val="710494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19</a:t>
            </a:fld>
            <a:endParaRPr lang="en-GB" altLang="en-US" sz="1200"/>
          </a:p>
        </p:txBody>
      </p:sp>
    </p:spTree>
    <p:extLst>
      <p:ext uri="{BB962C8B-B14F-4D97-AF65-F5344CB8AC3E}">
        <p14:creationId xmlns:p14="http://schemas.microsoft.com/office/powerpoint/2010/main" val="3647382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2</a:t>
            </a:fld>
            <a:endParaRPr lang="en-GB" altLang="en-US" sz="1200"/>
          </a:p>
        </p:txBody>
      </p:sp>
    </p:spTree>
    <p:extLst>
      <p:ext uri="{BB962C8B-B14F-4D97-AF65-F5344CB8AC3E}">
        <p14:creationId xmlns:p14="http://schemas.microsoft.com/office/powerpoint/2010/main" val="3038701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20</a:t>
            </a:fld>
            <a:endParaRPr lang="en-GB" altLang="en-US" sz="1200"/>
          </a:p>
        </p:txBody>
      </p:sp>
    </p:spTree>
    <p:extLst>
      <p:ext uri="{BB962C8B-B14F-4D97-AF65-F5344CB8AC3E}">
        <p14:creationId xmlns:p14="http://schemas.microsoft.com/office/powerpoint/2010/main" val="962634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3</a:t>
            </a:fld>
            <a:endParaRPr lang="en-GB" altLang="en-US" sz="1200"/>
          </a:p>
        </p:txBody>
      </p:sp>
    </p:spTree>
    <p:extLst>
      <p:ext uri="{BB962C8B-B14F-4D97-AF65-F5344CB8AC3E}">
        <p14:creationId xmlns:p14="http://schemas.microsoft.com/office/powerpoint/2010/main" val="3169722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4</a:t>
            </a:fld>
            <a:endParaRPr lang="en-GB" altLang="en-US" sz="1200"/>
          </a:p>
        </p:txBody>
      </p:sp>
    </p:spTree>
    <p:extLst>
      <p:ext uri="{BB962C8B-B14F-4D97-AF65-F5344CB8AC3E}">
        <p14:creationId xmlns:p14="http://schemas.microsoft.com/office/powerpoint/2010/main" val="406232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5</a:t>
            </a:fld>
            <a:endParaRPr lang="en-GB" altLang="en-US" sz="1200"/>
          </a:p>
        </p:txBody>
      </p:sp>
    </p:spTree>
    <p:extLst>
      <p:ext uri="{BB962C8B-B14F-4D97-AF65-F5344CB8AC3E}">
        <p14:creationId xmlns:p14="http://schemas.microsoft.com/office/powerpoint/2010/main" val="3133465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6</a:t>
            </a:fld>
            <a:endParaRPr lang="en-GB" altLang="en-US" sz="1200"/>
          </a:p>
        </p:txBody>
      </p:sp>
    </p:spTree>
    <p:extLst>
      <p:ext uri="{BB962C8B-B14F-4D97-AF65-F5344CB8AC3E}">
        <p14:creationId xmlns:p14="http://schemas.microsoft.com/office/powerpoint/2010/main" val="2702557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7</a:t>
            </a:fld>
            <a:endParaRPr lang="en-GB" altLang="en-US" sz="1200"/>
          </a:p>
        </p:txBody>
      </p:sp>
    </p:spTree>
    <p:extLst>
      <p:ext uri="{BB962C8B-B14F-4D97-AF65-F5344CB8AC3E}">
        <p14:creationId xmlns:p14="http://schemas.microsoft.com/office/powerpoint/2010/main" val="2120563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8</a:t>
            </a:fld>
            <a:endParaRPr lang="en-GB" altLang="en-US" sz="1200"/>
          </a:p>
        </p:txBody>
      </p:sp>
    </p:spTree>
    <p:extLst>
      <p:ext uri="{BB962C8B-B14F-4D97-AF65-F5344CB8AC3E}">
        <p14:creationId xmlns:p14="http://schemas.microsoft.com/office/powerpoint/2010/main" val="3552647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0113C12-8312-44E9-AAB0-5ABE8974BC09}" type="slidenum">
              <a:rPr lang="en-GB" altLang="en-US" sz="1200"/>
              <a:pPr/>
              <a:t>9</a:t>
            </a:fld>
            <a:endParaRPr lang="en-GB" altLang="en-US" sz="1200"/>
          </a:p>
        </p:txBody>
      </p:sp>
    </p:spTree>
    <p:extLst>
      <p:ext uri="{BB962C8B-B14F-4D97-AF65-F5344CB8AC3E}">
        <p14:creationId xmlns:p14="http://schemas.microsoft.com/office/powerpoint/2010/main" val="2302069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069053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632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14938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3173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05399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8040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5885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979268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34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5693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27601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instagram.com/exeterabroad/" TargetMode="External"/><Relationship Id="rId5" Type="http://schemas.openxmlformats.org/officeDocument/2006/relationships/hyperlink" Target="mailto:inbound@exeter.ac.uk" TargetMode="Externa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png"/><Relationship Id="rId7" Type="http://schemas.openxmlformats.org/officeDocument/2006/relationships/hyperlink" Target="https://studyhub.fxplus.ac.uk/ls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exeter.ac.uk/studyzone/" TargetMode="External"/><Relationship Id="rId5" Type="http://schemas.openxmlformats.org/officeDocument/2006/relationships/hyperlink" Target="https://studyhub.fxplus.ac.uk/languages" TargetMode="External"/><Relationship Id="rId4" Type="http://schemas.openxmlformats.org/officeDocument/2006/relationships/hyperlink" Target="https://www.exeter.ac.uk/into/englishlanguage/abou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sid.exeter.ac.uk/Login/login?" TargetMode="External"/><Relationship Id="rId5" Type="http://schemas.openxmlformats.org/officeDocument/2006/relationships/hyperlink" Target="mailto:visaadvice@exeter.ac.uk" TargetMode="Externa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penrynsurgery.co.uk/university-studen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theheavitreepractice.co.uk/" TargetMode="External"/><Relationship Id="rId5" Type="http://schemas.openxmlformats.org/officeDocument/2006/relationships/hyperlink" Target="exeterstudenthealthcentre.co.uk" TargetMode="Externa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fxplus.ac.uk/student-support/support-wellbeing" TargetMode="External"/><Relationship Id="rId5" Type="http://schemas.openxmlformats.org/officeDocument/2006/relationships/hyperlink" Target="https://www.exeter.ac.uk/students/wellbeing/contact/getintouch/" TargetMode="External"/><Relationship Id="rId4" Type="http://schemas.openxmlformats.org/officeDocument/2006/relationships/hyperlink" Target="https://www.exeter.ac.uk/students/wellbeing/support/self-helpandpeersupport/relaxationandmindfulnes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s://www.exeter.ac.uk/departments/inclusion/" TargetMode="External"/><Relationship Id="rId4" Type="http://schemas.openxmlformats.org/officeDocument/2006/relationships/hyperlink" Target="https://www.exeter.ac.uk/about/speakou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fxplus.ac.uk/student-support/chaplaincy/" TargetMode="External"/><Relationship Id="rId4" Type="http://schemas.openxmlformats.org/officeDocument/2006/relationships/hyperlink" Target="https://www.exeter.ac.uk/chaplainc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fxplus.ac.uk/accommodation/reslife/" TargetMode="External"/><Relationship Id="rId5" Type="http://schemas.openxmlformats.org/officeDocument/2006/relationships/hyperlink" Target="https://www.exeter.ac.uk/accommodation/students/currentstudents/residencelifeteam/" TargetMode="External"/><Relationship Id="rId4" Type="http://schemas.openxmlformats.org/officeDocument/2006/relationships/hyperlink" Target="mailto:residencelife@exeter.ac.u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www.exeter.ac.uk/about/community/un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s://fxplus.ac.uk/campus-information/campus-security/" TargetMode="External"/><Relationship Id="rId4" Type="http://schemas.openxmlformats.org/officeDocument/2006/relationships/hyperlink" Target="https://www.exeter.ac.uk/campusservices/facilitiesoperations/estatepatro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exeter.ac.uk/students/international/newstudents/beforeyouarriv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thesu.org.uk/" TargetMode="External"/><Relationship Id="rId4" Type="http://schemas.openxmlformats.org/officeDocument/2006/relationships/hyperlink" Target="https://www.exeterguild.org/"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i.exeter.ac.uk/campusm/home#menu" TargetMode="External"/><Relationship Id="rId5" Type="http://schemas.openxmlformats.org/officeDocument/2006/relationships/hyperlink" Target="https://sid.exeter.ac.uk/Login/login?" TargetMode="External"/><Relationship Id="rId4" Type="http://schemas.openxmlformats.org/officeDocument/2006/relationships/hyperlink" Target="https://www.exeter.ac.uk/si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universityofexeteruk.sharepoint.com/sites/TheDigitalHub"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www.exeter.ac.uk/students/infopoints/contac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exeter.ac.uk/students/personaltutoring/"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outlook.office365.com/owa/calendar/Accessibility1@falmouthac.onmicrosoft.com/bookings/" TargetMode="External"/><Relationship Id="rId3" Type="http://schemas.openxmlformats.org/officeDocument/2006/relationships/image" Target="../media/image2.png"/><Relationship Id="rId7" Type="http://schemas.openxmlformats.org/officeDocument/2006/relationships/hyperlink" Target="https://studyhub.fxplus.ac.uk/accessibility"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exeter.ac.uk/students/wellbeing/accessability/aadropins/" TargetMode="External"/><Relationship Id="rId5" Type="http://schemas.openxmlformats.org/officeDocument/2006/relationships/hyperlink" Target="https://www.exeter.ac.uk/students/wellbeing/accessability/bookinganappointment/" TargetMode="External"/><Relationship Id="rId4" Type="http://schemas.openxmlformats.org/officeDocument/2006/relationships/hyperlink" Target="https://www.exeter.ac.uk/students/wellbeing/accessability/suppor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2015 CAMS 055 Corporate PowerPoint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4"/>
          <p:cNvSpPr txBox="1">
            <a:spLocks noChangeArrowheads="1"/>
          </p:cNvSpPr>
          <p:nvPr/>
        </p:nvSpPr>
        <p:spPr bwMode="auto">
          <a:xfrm>
            <a:off x="431800" y="2336800"/>
            <a:ext cx="7740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r>
              <a:rPr lang="en-US" altLang="en-US" sz="5400" b="1">
                <a:solidFill>
                  <a:schemeClr val="bg1"/>
                </a:solidFill>
                <a:latin typeface="Calibri" panose="020F0502020204030204" pitchFamily="34" charset="0"/>
                <a:ea typeface="ＭＳ Ｐゴシック" panose="020B0600070205080204" pitchFamily="34" charset="-128"/>
                <a:cs typeface="Arial" panose="020B0604020202020204" pitchFamily="34" charset="0"/>
              </a:rPr>
              <a:t>How to access support</a:t>
            </a:r>
          </a:p>
          <a:p>
            <a:pPr algn="l" eaLnBrk="1" hangingPunct="1"/>
            <a:br>
              <a:rPr lang="en-US" altLang="en-US" sz="3200" b="1">
                <a:solidFill>
                  <a:schemeClr val="bg1"/>
                </a:solidFill>
                <a:latin typeface="Calibri" panose="020F0502020204030204" pitchFamily="34" charset="0"/>
                <a:ea typeface="ＭＳ Ｐゴシック" panose="020B0600070205080204" pitchFamily="34" charset="-128"/>
                <a:cs typeface="Arial" panose="020B0604020202020204" pitchFamily="34" charset="0"/>
              </a:rPr>
            </a:br>
            <a:r>
              <a:rPr lang="en-US" altLang="en-US" sz="3200" b="1">
                <a:solidFill>
                  <a:schemeClr val="bg1"/>
                </a:solidFill>
                <a:latin typeface="Calibri" panose="020F0502020204030204" pitchFamily="34" charset="0"/>
                <a:ea typeface="ＭＳ Ｐゴシック" panose="020B0600070205080204" pitchFamily="34" charset="-128"/>
                <a:cs typeface="Arial" panose="020B0604020202020204" pitchFamily="34" charset="0"/>
              </a:rPr>
              <a:t>Sue O’Hara</a:t>
            </a:r>
            <a:br>
              <a:rPr lang="en-US" altLang="en-US" sz="3200" b="1">
                <a:solidFill>
                  <a:schemeClr val="bg1"/>
                </a:solidFill>
                <a:latin typeface="Calibri" panose="020F0502020204030204" pitchFamily="34" charset="0"/>
                <a:ea typeface="ＭＳ Ｐゴシック" panose="020B0600070205080204" pitchFamily="34" charset="-128"/>
                <a:cs typeface="Arial" panose="020B0604020202020204" pitchFamily="34" charset="0"/>
              </a:rPr>
            </a:br>
            <a:r>
              <a:rPr lang="en-US" altLang="en-US" sz="3200" b="1">
                <a:solidFill>
                  <a:schemeClr val="bg1"/>
                </a:solidFill>
                <a:latin typeface="Calibri" panose="020F0502020204030204" pitchFamily="34" charset="0"/>
                <a:ea typeface="ＭＳ Ｐゴシック" panose="020B0600070205080204" pitchFamily="34" charset="-128"/>
                <a:cs typeface="Arial" panose="020B0604020202020204" pitchFamily="34" charset="0"/>
              </a:rPr>
              <a:t>Transition and Integration Officer</a:t>
            </a:r>
            <a:endParaRPr lang="en-US" altLang="en-US" sz="5400" b="1">
              <a:solidFill>
                <a:schemeClr val="bg1"/>
              </a:solidFill>
              <a:latin typeface="Calibri" panose="020F050202020403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1369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Education support: Study Abroad</a:t>
            </a:r>
          </a:p>
        </p:txBody>
      </p:sp>
      <p:pic>
        <p:nvPicPr>
          <p:cNvPr id="2" name="Picture 2">
            <a:extLst>
              <a:ext uri="{FF2B5EF4-FFF2-40B4-BE49-F238E27FC236}">
                <a16:creationId xmlns:a16="http://schemas.microsoft.com/office/drawing/2014/main" id="{C688C291-5416-49DA-BEEE-A84E92A41F04}"/>
              </a:ext>
            </a:extLst>
          </p:cNvPr>
          <p:cNvPicPr>
            <a:picLocks noChangeAspect="1"/>
          </p:cNvPicPr>
          <p:nvPr/>
        </p:nvPicPr>
        <p:blipFill>
          <a:blip r:embed="rId4"/>
          <a:stretch>
            <a:fillRect/>
          </a:stretch>
        </p:blipFill>
        <p:spPr>
          <a:xfrm>
            <a:off x="6035400" y="1124744"/>
            <a:ext cx="2743200" cy="3657600"/>
          </a:xfrm>
          <a:prstGeom prst="rect">
            <a:avLst/>
          </a:prstGeom>
        </p:spPr>
      </p:pic>
      <p:sp>
        <p:nvSpPr>
          <p:cNvPr id="6" name="TextBox 5">
            <a:extLst>
              <a:ext uri="{FF2B5EF4-FFF2-40B4-BE49-F238E27FC236}">
                <a16:creationId xmlns:a16="http://schemas.microsoft.com/office/drawing/2014/main" id="{37DAB72E-FC3A-465D-A896-40115E96BDDA}"/>
              </a:ext>
            </a:extLst>
          </p:cNvPr>
          <p:cNvSpPr txBox="1"/>
          <p:nvPr/>
        </p:nvSpPr>
        <p:spPr>
          <a:xfrm>
            <a:off x="218704" y="999863"/>
            <a:ext cx="5597992" cy="4228273"/>
          </a:xfrm>
          <a:prstGeom prst="rect">
            <a:avLst/>
          </a:prstGeom>
          <a:noFill/>
        </p:spPr>
        <p:txBody>
          <a:bodyPr wrap="square" rtlCol="0">
            <a:spAutoFit/>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Arial" panose="020B0604020202020204" pitchFamily="34" charset="0"/>
              </a:rPr>
              <a:t>Our Inbound Study Abroad Team is there to offer help and advice to exchange students who are studying at Exeter for a semester or a year. </a:t>
            </a:r>
          </a:p>
          <a:p>
            <a:pPr>
              <a:lnSpc>
                <a:spcPct val="107000"/>
              </a:lnSpc>
              <a:spcAft>
                <a:spcPts val="0"/>
              </a:spcAft>
            </a:pPr>
            <a:br>
              <a:rPr lang="en-GB" sz="1800">
                <a:effectLst/>
                <a:latin typeface="Calibri" panose="020F0502020204030204" pitchFamily="34" charset="0"/>
                <a:ea typeface="Calibri" panose="020F0502020204030204" pitchFamily="34" charset="0"/>
                <a:cs typeface="Arial" panose="020B0604020202020204" pitchFamily="34" charset="0"/>
              </a:rPr>
            </a:br>
            <a:r>
              <a:rPr lang="en-GB" sz="1800">
                <a:effectLst/>
                <a:latin typeface="Calibri" panose="020F0502020204030204" pitchFamily="34" charset="0"/>
                <a:ea typeface="Calibri" panose="020F0502020204030204" pitchFamily="34" charset="0"/>
                <a:cs typeface="Calibri" panose="020F0502020204030204" pitchFamily="34" charset="0"/>
              </a:rPr>
              <a:t>When to contact Inbound Study Abroad: </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Documents from your home university to sign</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Module selection and timetabling</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Any other education or transition issues</a:t>
            </a:r>
          </a:p>
          <a:p>
            <a:pPr lvl="0">
              <a:lnSpc>
                <a:spcPct val="107000"/>
              </a:lnSpc>
              <a:spcAft>
                <a:spcPts val="0"/>
              </a:spcAft>
            </a:pPr>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marL="285750" lvl="0" indent="-285750">
              <a:lnSpc>
                <a:spcPct val="107000"/>
              </a:lnSpc>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Email: </a:t>
            </a:r>
            <a:r>
              <a:rPr lang="en-GB" sz="1800">
                <a:effectLst/>
                <a:latin typeface="Calibri" panose="020F0502020204030204" pitchFamily="34" charset="0"/>
                <a:ea typeface="Calibri" panose="020F0502020204030204" pitchFamily="34" charset="0"/>
                <a:cs typeface="Calibri" panose="020F0502020204030204" pitchFamily="34" charset="0"/>
                <a:hlinkClick r:id="rId5"/>
              </a:rPr>
              <a:t>inbound@exeter.ac.uk</a:t>
            </a:r>
            <a:r>
              <a:rPr lang="en-GB" sz="1800">
                <a:effectLst/>
                <a:latin typeface="Calibri" panose="020F0502020204030204" pitchFamily="34" charset="0"/>
                <a:ea typeface="Calibri" panose="020F0502020204030204" pitchFamily="34" charset="0"/>
                <a:cs typeface="Calibri" panose="020F0502020204030204" pitchFamily="34" charset="0"/>
              </a:rPr>
              <a:t> </a:t>
            </a:r>
          </a:p>
          <a:p>
            <a:pPr marL="285750" indent="-285750">
              <a:lnSpc>
                <a:spcPct val="107000"/>
              </a:lnSpc>
              <a:spcAft>
                <a:spcPts val="0"/>
              </a:spcAft>
              <a:buFont typeface="Arial" panose="020B0604020202020204" pitchFamily="34" charset="0"/>
              <a:buChar char="•"/>
            </a:pPr>
            <a:r>
              <a:rPr lang="en-GB" sz="1800">
                <a:latin typeface="Calibri" panose="020F0502020204030204" pitchFamily="34" charset="0"/>
                <a:ea typeface="Calibri" panose="020F0502020204030204" pitchFamily="34" charset="0"/>
                <a:cs typeface="Calibri" panose="020F0502020204030204" pitchFamily="34" charset="0"/>
              </a:rPr>
              <a:t>Instagram: </a:t>
            </a:r>
            <a:r>
              <a:rPr lang="en-GB" sz="1800">
                <a:latin typeface="Calibri"/>
                <a:cs typeface="Times"/>
                <a:hlinkClick r:id="rId6"/>
              </a:rPr>
              <a:t>@exeterabroad</a:t>
            </a:r>
            <a:endParaRPr lang="en-GB" sz="1800">
              <a:latin typeface="Calibri"/>
              <a:cs typeface="Times"/>
            </a:endParaRPr>
          </a:p>
          <a:p>
            <a:pPr marL="285750" lvl="0" indent="-285750">
              <a:lnSpc>
                <a:spcPct val="107000"/>
              </a:lnSpc>
              <a:spcAft>
                <a:spcPts val="0"/>
              </a:spcAft>
              <a:buFont typeface="Arial" panose="020B0604020202020204" pitchFamily="34" charset="0"/>
              <a:buChar char="•"/>
            </a:pPr>
            <a:endParaRPr lang="en-GB" sz="1800">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endParaRPr lang="en-GB" sz="18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630124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1369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Education support: English Language Support and Study Skills</a:t>
            </a:r>
          </a:p>
        </p:txBody>
      </p:sp>
      <p:sp>
        <p:nvSpPr>
          <p:cNvPr id="8" name="TextBox 7">
            <a:extLst>
              <a:ext uri="{FF2B5EF4-FFF2-40B4-BE49-F238E27FC236}">
                <a16:creationId xmlns:a16="http://schemas.microsoft.com/office/drawing/2014/main" id="{8D6D0B28-6BE5-4BF5-9A26-95FA3B1A7B1E}"/>
              </a:ext>
            </a:extLst>
          </p:cNvPr>
          <p:cNvSpPr txBox="1"/>
          <p:nvPr/>
        </p:nvSpPr>
        <p:spPr>
          <a:xfrm>
            <a:off x="179512" y="1518807"/>
            <a:ext cx="8424936" cy="4305409"/>
          </a:xfrm>
          <a:prstGeom prst="rect">
            <a:avLst/>
          </a:prstGeom>
          <a:noFill/>
        </p:spPr>
        <p:txBody>
          <a:bodyPr wrap="square" rtlCol="0">
            <a:spAutoFit/>
          </a:bodyPr>
          <a:lstStyle/>
          <a:p>
            <a:pPr>
              <a:spcAft>
                <a:spcPts val="0"/>
              </a:spcAft>
            </a:pPr>
            <a:r>
              <a:rPr lang="en-GB" sz="1800">
                <a:solidFill>
                  <a:srgbClr val="000000"/>
                </a:solidFill>
                <a:effectLst/>
                <a:latin typeface="Calibri" panose="020F0502020204030204" pitchFamily="34" charset="0"/>
                <a:ea typeface="Times New Roman" panose="02020603050405020304" pitchFamily="18" charset="0"/>
              </a:rPr>
              <a:t>English language support is available at both our campuses where we provide a range of free English language and study skill support classes. It’s a great way to improve your confidence in your language abilities and your studies.  </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1800">
                <a:solidFill>
                  <a:srgbClr val="000000"/>
                </a:solidFill>
                <a:effectLst/>
                <a:latin typeface="Calibri" panose="020F0502020204030204" pitchFamily="34" charset="0"/>
                <a:ea typeface="Times New Roman" panose="02020603050405020304" pitchFamily="18" charset="0"/>
              </a:rPr>
              <a:t>Exeter: </a:t>
            </a:r>
            <a:r>
              <a:rPr lang="en-GB" sz="1800" u="sng">
                <a:solidFill>
                  <a:srgbClr val="000000"/>
                </a:solidFill>
                <a:effectLst/>
                <a:latin typeface="Calibri" panose="020F0502020204030204" pitchFamily="34" charset="0"/>
                <a:ea typeface="Times New Roman" panose="02020603050405020304" pitchFamily="18" charset="0"/>
                <a:hlinkClick r:id="rId4"/>
              </a:rPr>
              <a:t>About the programme | INTO University of Exeter | University of Exeter</a:t>
            </a:r>
            <a:endParaRPr lang="en-GB" sz="1800">
              <a:effectLst/>
              <a:latin typeface="Times New Roman" panose="02020603050405020304" pitchFamily="18" charset="0"/>
              <a:ea typeface="Times New Roman" panose="02020603050405020304" pitchFamily="18" charset="0"/>
            </a:endParaRPr>
          </a:p>
          <a:p>
            <a:pPr>
              <a:spcAft>
                <a:spcPts val="0"/>
              </a:spcAft>
            </a:pPr>
            <a:r>
              <a:rPr lang="en-GB" sz="1800">
                <a:solidFill>
                  <a:srgbClr val="000000"/>
                </a:solidFill>
                <a:effectLst/>
                <a:latin typeface="Calibri" panose="020F0502020204030204" pitchFamily="34" charset="0"/>
                <a:ea typeface="Times New Roman" panose="02020603050405020304" pitchFamily="18" charset="0"/>
              </a:rPr>
              <a:t>Cornwall: </a:t>
            </a:r>
            <a:r>
              <a:rPr lang="en-GB" sz="1800" u="sng">
                <a:solidFill>
                  <a:srgbClr val="000000"/>
                </a:solidFill>
                <a:effectLst/>
                <a:latin typeface="Calibri" panose="020F0502020204030204" pitchFamily="34" charset="0"/>
                <a:ea typeface="Times New Roman" panose="02020603050405020304" pitchFamily="18" charset="0"/>
                <a:hlinkClick r:id="rId5"/>
              </a:rPr>
              <a:t>Languages | </a:t>
            </a:r>
            <a:r>
              <a:rPr lang="en-GB" sz="1800" u="sng" err="1">
                <a:solidFill>
                  <a:srgbClr val="000000"/>
                </a:solidFill>
                <a:effectLst/>
                <a:latin typeface="Calibri" panose="020F0502020204030204" pitchFamily="34" charset="0"/>
                <a:ea typeface="Times New Roman" panose="02020603050405020304" pitchFamily="18" charset="0"/>
                <a:hlinkClick r:id="rId5"/>
              </a:rPr>
              <a:t>StudyHub</a:t>
            </a:r>
            <a:r>
              <a:rPr lang="en-GB" sz="1800" u="sng">
                <a:solidFill>
                  <a:srgbClr val="000000"/>
                </a:solidFill>
                <a:effectLst/>
                <a:latin typeface="Calibri" panose="020F0502020204030204" pitchFamily="34" charset="0"/>
                <a:ea typeface="Times New Roman" panose="02020603050405020304" pitchFamily="18" charset="0"/>
                <a:hlinkClick r:id="rId5"/>
              </a:rPr>
              <a:t> (fxplus.ac.uk)</a:t>
            </a:r>
            <a:endParaRPr lang="en-GB" sz="1800">
              <a:effectLst/>
              <a:latin typeface="Times New Roman" panose="02020603050405020304" pitchFamily="18" charset="0"/>
              <a:ea typeface="Times New Roman" panose="02020603050405020304" pitchFamily="18" charset="0"/>
            </a:endParaRPr>
          </a:p>
          <a:p>
            <a:pPr>
              <a:lnSpc>
                <a:spcPct val="107000"/>
              </a:lnSpc>
              <a:spcAft>
                <a:spcPts val="0"/>
              </a:spcAft>
            </a:pPr>
            <a:endParaRPr lang="en-GB" sz="180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0"/>
              </a:spcAft>
            </a:pPr>
            <a:r>
              <a:rPr lang="en-GB" sz="1800">
                <a:solidFill>
                  <a:srgbClr val="000000"/>
                </a:solidFill>
                <a:effectLst/>
                <a:latin typeface="Calibri" panose="020F0502020204030204" pitchFamily="34" charset="0"/>
                <a:ea typeface="Times New Roman" panose="02020603050405020304" pitchFamily="18" charset="0"/>
              </a:rPr>
              <a:t>Adapting to a new study culture can be hard. To make the most of your time, our </a:t>
            </a:r>
            <a:br>
              <a:rPr lang="en-GB" sz="1800">
                <a:solidFill>
                  <a:srgbClr val="000000"/>
                </a:solidFill>
                <a:effectLst/>
                <a:latin typeface="Calibri" panose="020F0502020204030204" pitchFamily="34" charset="0"/>
                <a:ea typeface="Times New Roman" panose="02020603050405020304" pitchFamily="18" charset="0"/>
              </a:rPr>
            </a:br>
            <a:r>
              <a:rPr lang="en-GB" sz="1800" b="1">
                <a:solidFill>
                  <a:srgbClr val="000000"/>
                </a:solidFill>
                <a:effectLst/>
                <a:latin typeface="Calibri" panose="020F0502020204030204" pitchFamily="34" charset="0"/>
                <a:ea typeface="Times New Roman" panose="02020603050405020304" pitchFamily="18" charset="0"/>
              </a:rPr>
              <a:t>Study Zone </a:t>
            </a:r>
            <a:r>
              <a:rPr lang="en-GB" sz="1800">
                <a:solidFill>
                  <a:srgbClr val="000000"/>
                </a:solidFill>
                <a:effectLst/>
                <a:latin typeface="Calibri" panose="020F0502020204030204" pitchFamily="34" charset="0"/>
                <a:ea typeface="Times New Roman" panose="02020603050405020304" pitchFamily="18" charset="0"/>
              </a:rPr>
              <a:t>provide advice and support through </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Peer support</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1:1 appointments</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Writing cafes, events and workshops</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Digital study resources</a:t>
            </a:r>
            <a:endParaRPr lang="en-GB" sz="180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1800">
                <a:solidFill>
                  <a:srgbClr val="000000"/>
                </a:solidFill>
                <a:effectLst/>
                <a:latin typeface="Calibri" panose="020F0502020204030204" pitchFamily="34" charset="0"/>
                <a:ea typeface="Times New Roman" panose="02020603050405020304" pitchFamily="18" charset="0"/>
              </a:rPr>
              <a:t>How to access: </a:t>
            </a:r>
            <a:endParaRPr lang="en-GB" sz="1800">
              <a:effectLst/>
              <a:latin typeface="Times New Roman" panose="02020603050405020304" pitchFamily="18" charset="0"/>
              <a:ea typeface="Times New Roman" panose="02020603050405020304" pitchFamily="18" charset="0"/>
            </a:endParaRPr>
          </a:p>
          <a:p>
            <a:pPr>
              <a:spcAft>
                <a:spcPts val="0"/>
              </a:spcAft>
            </a:pPr>
            <a:r>
              <a:rPr lang="en-GB" sz="1800">
                <a:solidFill>
                  <a:srgbClr val="000000"/>
                </a:solidFill>
                <a:effectLst/>
                <a:latin typeface="Calibri" panose="020F0502020204030204" pitchFamily="34" charset="0"/>
                <a:ea typeface="Times New Roman" panose="02020603050405020304" pitchFamily="18" charset="0"/>
              </a:rPr>
              <a:t>Exeter: </a:t>
            </a:r>
            <a:r>
              <a:rPr lang="en-GB" sz="1800" u="sng">
                <a:solidFill>
                  <a:srgbClr val="000000"/>
                </a:solidFill>
                <a:effectLst/>
                <a:latin typeface="Calibri" panose="020F0502020204030204" pitchFamily="34" charset="0"/>
                <a:ea typeface="Times New Roman" panose="02020603050405020304" pitchFamily="18" charset="0"/>
                <a:hlinkClick r:id="rId6"/>
              </a:rPr>
              <a:t>Study Zone | Study Zone | University of Exeter</a:t>
            </a:r>
            <a:endParaRPr lang="en-GB" sz="1800">
              <a:effectLst/>
              <a:latin typeface="Times New Roman" panose="02020603050405020304" pitchFamily="18" charset="0"/>
              <a:ea typeface="Times New Roman" panose="02020603050405020304" pitchFamily="18" charset="0"/>
            </a:endParaRPr>
          </a:p>
          <a:p>
            <a:pPr>
              <a:spcAft>
                <a:spcPts val="0"/>
              </a:spcAft>
            </a:pPr>
            <a:r>
              <a:rPr lang="en-GB" sz="1800">
                <a:solidFill>
                  <a:srgbClr val="000000"/>
                </a:solidFill>
                <a:effectLst/>
                <a:latin typeface="Calibri" panose="020F0502020204030204" pitchFamily="34" charset="0"/>
                <a:ea typeface="Times New Roman" panose="02020603050405020304" pitchFamily="18" charset="0"/>
              </a:rPr>
              <a:t>Penryn: </a:t>
            </a:r>
            <a:r>
              <a:rPr lang="en-GB" sz="1800" u="sng">
                <a:solidFill>
                  <a:srgbClr val="000000"/>
                </a:solidFill>
                <a:effectLst/>
                <a:latin typeface="Calibri" panose="020F0502020204030204" pitchFamily="34" charset="0"/>
                <a:ea typeface="Times New Roman" panose="02020603050405020304" pitchFamily="18" charset="0"/>
                <a:hlinkClick r:id="rId7"/>
              </a:rPr>
              <a:t>Learning Skills and Support | </a:t>
            </a:r>
            <a:r>
              <a:rPr lang="en-GB" sz="1800" u="sng" err="1">
                <a:solidFill>
                  <a:srgbClr val="000000"/>
                </a:solidFill>
                <a:effectLst/>
                <a:latin typeface="Calibri" panose="020F0502020204030204" pitchFamily="34" charset="0"/>
                <a:ea typeface="Times New Roman" panose="02020603050405020304" pitchFamily="18" charset="0"/>
                <a:hlinkClick r:id="rId7"/>
              </a:rPr>
              <a:t>StudyHub</a:t>
            </a:r>
            <a:r>
              <a:rPr lang="en-GB" sz="1800" u="sng">
                <a:solidFill>
                  <a:srgbClr val="000000"/>
                </a:solidFill>
                <a:effectLst/>
                <a:latin typeface="Calibri" panose="020F0502020204030204" pitchFamily="34" charset="0"/>
                <a:ea typeface="Times New Roman" panose="02020603050405020304" pitchFamily="18" charset="0"/>
                <a:hlinkClick r:id="rId7"/>
              </a:rPr>
              <a:t> (fxplus.ac.uk)</a:t>
            </a:r>
            <a:endParaRPr lang="en-GB" sz="1800">
              <a:effectLst/>
              <a:latin typeface="Times New Roman" panose="02020603050405020304" pitchFamily="18" charset="0"/>
              <a:ea typeface="Times New Roman" panose="02020603050405020304" pitchFamily="18" charset="0"/>
            </a:endParaRPr>
          </a:p>
        </p:txBody>
      </p:sp>
      <p:pic>
        <p:nvPicPr>
          <p:cNvPr id="6" name="Picture 5" descr="A picture containing text, wall, person, indoor&#10;&#10;Description automatically generated">
            <a:extLst>
              <a:ext uri="{FF2B5EF4-FFF2-40B4-BE49-F238E27FC236}">
                <a16:creationId xmlns:a16="http://schemas.microsoft.com/office/drawing/2014/main" id="{155A59A2-A425-4532-BA14-578593DB5BE1}"/>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0640" y="3664263"/>
            <a:ext cx="2843808" cy="1529560"/>
          </a:xfrm>
          <a:prstGeom prst="rect">
            <a:avLst/>
          </a:prstGeom>
          <a:noFill/>
          <a:ln>
            <a:noFill/>
          </a:ln>
        </p:spPr>
      </p:pic>
    </p:spTree>
    <p:extLst>
      <p:ext uri="{BB962C8B-B14F-4D97-AF65-F5344CB8AC3E}">
        <p14:creationId xmlns:p14="http://schemas.microsoft.com/office/powerpoint/2010/main" val="1588731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1369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Immigration: </a:t>
            </a:r>
            <a:b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b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International Student Support</a:t>
            </a:r>
          </a:p>
        </p:txBody>
      </p:sp>
      <p:sp>
        <p:nvSpPr>
          <p:cNvPr id="8" name="TextBox 7">
            <a:extLst>
              <a:ext uri="{FF2B5EF4-FFF2-40B4-BE49-F238E27FC236}">
                <a16:creationId xmlns:a16="http://schemas.microsoft.com/office/drawing/2014/main" id="{8D6D0B28-6BE5-4BF5-9A26-95FA3B1A7B1E}"/>
              </a:ext>
            </a:extLst>
          </p:cNvPr>
          <p:cNvSpPr txBox="1"/>
          <p:nvPr/>
        </p:nvSpPr>
        <p:spPr>
          <a:xfrm>
            <a:off x="179512" y="1412776"/>
            <a:ext cx="5230951" cy="5117363"/>
          </a:xfrm>
          <a:prstGeom prst="rect">
            <a:avLst/>
          </a:prstGeom>
          <a:noFill/>
        </p:spPr>
        <p:txBody>
          <a:bodyPr wrap="square" rtlCol="0">
            <a:spAutoFit/>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Arial" panose="020B0604020202020204" pitchFamily="34" charset="0"/>
              </a:rPr>
              <a:t>Our team of trained immigration advisers provide </a:t>
            </a:r>
            <a:br>
              <a:rPr lang="en-GB" sz="1800">
                <a:effectLst/>
                <a:latin typeface="Calibri" panose="020F0502020204030204" pitchFamily="34" charset="0"/>
                <a:ea typeface="Calibri" panose="020F0502020204030204" pitchFamily="34" charset="0"/>
                <a:cs typeface="Arial" panose="020B0604020202020204" pitchFamily="34" charset="0"/>
              </a:rPr>
            </a:br>
            <a:r>
              <a:rPr lang="en-GB" sz="1800">
                <a:effectLst/>
                <a:latin typeface="Calibri" panose="020F0502020204030204" pitchFamily="34" charset="0"/>
                <a:ea typeface="Calibri" panose="020F0502020204030204" pitchFamily="34" charset="0"/>
                <a:cs typeface="Arial" panose="020B0604020202020204" pitchFamily="34" charset="0"/>
              </a:rPr>
              <a:t>advice and support on a range of topics. </a:t>
            </a:r>
          </a:p>
          <a:p>
            <a:pPr>
              <a:lnSpc>
                <a:spcPct val="107000"/>
              </a:lnSpc>
              <a:spcAft>
                <a:spcPts val="0"/>
              </a:spcAft>
            </a:pPr>
            <a:br>
              <a:rPr lang="en-GB" sz="1800">
                <a:effectLst/>
                <a:latin typeface="Calibri" panose="020F0502020204030204" pitchFamily="34" charset="0"/>
                <a:ea typeface="Calibri" panose="020F0502020204030204" pitchFamily="34" charset="0"/>
                <a:cs typeface="Arial" panose="020B0604020202020204" pitchFamily="34" charset="0"/>
              </a:rPr>
            </a:br>
            <a:r>
              <a:rPr lang="en-GB" sz="1800">
                <a:effectLst/>
                <a:latin typeface="Calibri" panose="020F0502020204030204" pitchFamily="34" charset="0"/>
                <a:ea typeface="Calibri" panose="020F0502020204030204" pitchFamily="34" charset="0"/>
                <a:cs typeface="Calibri" panose="020F0502020204030204" pitchFamily="34" charset="0"/>
              </a:rPr>
              <a:t>When to contact International Student Support: </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Pre arrival information</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Healthcare and living in the UK </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Visa and immigration advice service – </a:t>
            </a:r>
            <a:br>
              <a:rPr lang="en-GB" sz="1800">
                <a:latin typeface="Calibri" panose="020F0502020204030204" pitchFamily="34" charset="0"/>
                <a:ea typeface="Calibri" panose="020F0502020204030204" pitchFamily="34" charset="0"/>
                <a:cs typeface="Calibri" panose="020F0502020204030204" pitchFamily="34" charset="0"/>
              </a:rPr>
            </a:br>
            <a:r>
              <a:rPr lang="en-GB" sz="1800">
                <a:latin typeface="Calibri" panose="020F0502020204030204" pitchFamily="34" charset="0"/>
                <a:ea typeface="Calibri" panose="020F0502020204030204" pitchFamily="34" charset="0"/>
                <a:cs typeface="Calibri" panose="020F0502020204030204" pitchFamily="34" charset="0"/>
              </a:rPr>
              <a:t>student visa, visitor visa, working visas (graduate</a:t>
            </a:r>
            <a:br>
              <a:rPr lang="en-GB" sz="1800">
                <a:latin typeface="Calibri" panose="020F0502020204030204" pitchFamily="34" charset="0"/>
                <a:ea typeface="Calibri" panose="020F0502020204030204" pitchFamily="34" charset="0"/>
                <a:cs typeface="Calibri" panose="020F0502020204030204" pitchFamily="34" charset="0"/>
              </a:rPr>
            </a:br>
            <a:r>
              <a:rPr lang="en-GB" sz="1800">
                <a:latin typeface="Calibri" panose="020F0502020204030204" pitchFamily="34" charset="0"/>
                <a:ea typeface="Calibri" panose="020F0502020204030204" pitchFamily="34" charset="0"/>
                <a:cs typeface="Calibri" panose="020F0502020204030204" pitchFamily="34" charset="0"/>
              </a:rPr>
              <a:t>route), EU settlement scheme and how changes </a:t>
            </a:r>
            <a:br>
              <a:rPr lang="en-GB" sz="1800">
                <a:latin typeface="Calibri" panose="020F0502020204030204" pitchFamily="34" charset="0"/>
                <a:ea typeface="Calibri" panose="020F0502020204030204" pitchFamily="34" charset="0"/>
                <a:cs typeface="Calibri" panose="020F0502020204030204" pitchFamily="34" charset="0"/>
              </a:rPr>
            </a:br>
            <a:r>
              <a:rPr lang="en-GB" sz="1800">
                <a:latin typeface="Calibri" panose="020F0502020204030204" pitchFamily="34" charset="0"/>
                <a:ea typeface="Calibri" panose="020F0502020204030204" pitchFamily="34" charset="0"/>
                <a:cs typeface="Calibri" panose="020F0502020204030204" pitchFamily="34" charset="0"/>
              </a:rPr>
              <a:t>in circumstances may </a:t>
            </a:r>
            <a:br>
              <a:rPr lang="en-GB" sz="1800">
                <a:latin typeface="Calibri" panose="020F0502020204030204" pitchFamily="34" charset="0"/>
                <a:ea typeface="Calibri" panose="020F0502020204030204" pitchFamily="34" charset="0"/>
                <a:cs typeface="Calibri" panose="020F0502020204030204" pitchFamily="34" charset="0"/>
              </a:rPr>
            </a:br>
            <a:r>
              <a:rPr lang="en-GB" sz="1800">
                <a:latin typeface="Calibri" panose="020F0502020204030204" pitchFamily="34" charset="0"/>
                <a:ea typeface="Calibri" panose="020F0502020204030204" pitchFamily="34" charset="0"/>
                <a:cs typeface="Calibri" panose="020F0502020204030204" pitchFamily="34" charset="0"/>
              </a:rPr>
              <a:t>affect your immigration status</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Visa application service (applying for </a:t>
            </a:r>
            <a:br>
              <a:rPr lang="en-GB" sz="1800">
                <a:latin typeface="Calibri" panose="020F0502020204030204" pitchFamily="34" charset="0"/>
                <a:ea typeface="Calibri" panose="020F0502020204030204" pitchFamily="34" charset="0"/>
                <a:cs typeface="Calibri" panose="020F0502020204030204" pitchFamily="34" charset="0"/>
              </a:rPr>
            </a:br>
            <a:r>
              <a:rPr lang="en-GB" sz="1800">
                <a:latin typeface="Calibri" panose="020F0502020204030204" pitchFamily="34" charset="0"/>
                <a:ea typeface="Calibri" panose="020F0502020204030204" pitchFamily="34" charset="0"/>
                <a:cs typeface="Calibri" panose="020F0502020204030204" pitchFamily="34" charset="0"/>
              </a:rPr>
              <a:t>student visa in UK</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Advice on lost or stolen passports/BRPs</a:t>
            </a:r>
          </a:p>
          <a:p>
            <a:pPr marL="342900" lvl="0" indent="-342900">
              <a:lnSpc>
                <a:spcPct val="107000"/>
              </a:lnSpc>
              <a:spcAft>
                <a:spcPts val="0"/>
              </a:spcAft>
              <a:buFont typeface="Symbol" panose="05050102010706020507" pitchFamily="18" charset="2"/>
              <a:buChar char=""/>
            </a:pPr>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br>
              <a:rPr lang="en-GB" sz="1800">
                <a:effectLst/>
                <a:latin typeface="Calibri" panose="020F0502020204030204" pitchFamily="34" charset="0"/>
                <a:ea typeface="Calibri" panose="020F0502020204030204" pitchFamily="34" charset="0"/>
                <a:cs typeface="Calibri" panose="020F0502020204030204" pitchFamily="34" charset="0"/>
              </a:rPr>
            </a:br>
            <a:endParaRPr lang="en-GB" sz="180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E663CE7B-D3C2-480F-970C-E17B742DF90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1150" y="1502176"/>
            <a:ext cx="3085465" cy="2468880"/>
          </a:xfrm>
          <a:prstGeom prst="rect">
            <a:avLst/>
          </a:prstGeom>
          <a:noFill/>
          <a:ln>
            <a:noFill/>
          </a:ln>
        </p:spPr>
      </p:pic>
      <p:sp>
        <p:nvSpPr>
          <p:cNvPr id="3" name="TextBox 2">
            <a:extLst>
              <a:ext uri="{FF2B5EF4-FFF2-40B4-BE49-F238E27FC236}">
                <a16:creationId xmlns:a16="http://schemas.microsoft.com/office/drawing/2014/main" id="{FF78A259-7D8F-4391-ACDF-E9BE028B14F0}"/>
              </a:ext>
            </a:extLst>
          </p:cNvPr>
          <p:cNvSpPr txBox="1"/>
          <p:nvPr/>
        </p:nvSpPr>
        <p:spPr>
          <a:xfrm>
            <a:off x="5292080" y="4121384"/>
            <a:ext cx="3672407" cy="1561005"/>
          </a:xfrm>
          <a:prstGeom prst="rect">
            <a:avLst/>
          </a:prstGeom>
          <a:noFill/>
        </p:spPr>
        <p:txBody>
          <a:bodyPr wrap="square" rtlCol="0">
            <a:spAutoFit/>
          </a:bodyPr>
          <a:lstStyle/>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marL="285750" lvl="0" indent="-285750">
              <a:lnSpc>
                <a:spcPct val="107000"/>
              </a:lnSpc>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Email </a:t>
            </a:r>
            <a:r>
              <a:rPr lang="en-GB" sz="1800">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visaadvice@exeter.ac.uk</a:t>
            </a:r>
            <a:endParaRPr lang="en-GB" sz="1800">
              <a:effectLst/>
              <a:latin typeface="Calibri" panose="020F0502020204030204" pitchFamily="34" charset="0"/>
              <a:ea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en-GB" sz="1800">
                <a:solidFill>
                  <a:srgbClr val="009999"/>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Log SID enquiry </a:t>
            </a:r>
            <a:r>
              <a:rPr lang="en-GB" sz="1800">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(immigration</a:t>
            </a:r>
            <a:r>
              <a:rPr lang="en-GB" sz="1800">
                <a:latin typeface="Calibri" panose="020F0502020204030204" pitchFamily="34" charset="0"/>
                <a:ea typeface="Calibri" panose="020F0502020204030204" pitchFamily="34" charset="0"/>
                <a:cs typeface="Calibri" panose="020F0502020204030204" pitchFamily="34" charset="0"/>
              </a:rPr>
              <a:t>)</a:t>
            </a:r>
          </a:p>
          <a:p>
            <a:pPr marL="285750" lvl="0" indent="-285750">
              <a:lnSpc>
                <a:spcPct val="107000"/>
              </a:lnSpc>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Call </a:t>
            </a:r>
            <a:r>
              <a:rPr lang="en-GB" sz="1800">
                <a:solidFill>
                  <a:srgbClr val="252A2F"/>
                </a:solidFill>
                <a:effectLst/>
                <a:latin typeface="Calibri" panose="020F0502020204030204" pitchFamily="34" charset="0"/>
                <a:ea typeface="Times New Roman" panose="02020603050405020304" pitchFamily="18" charset="0"/>
              </a:rPr>
              <a:t>0300 555 0444 (UK)</a:t>
            </a:r>
            <a:br>
              <a:rPr lang="en-GB" sz="1800">
                <a:solidFill>
                  <a:srgbClr val="252A2F"/>
                </a:solidFill>
                <a:effectLst/>
                <a:latin typeface="Calibri" panose="020F0502020204030204" pitchFamily="34" charset="0"/>
                <a:ea typeface="Times New Roman" panose="02020603050405020304" pitchFamily="18" charset="0"/>
              </a:rPr>
            </a:br>
            <a:r>
              <a:rPr lang="en-GB" sz="1800">
                <a:solidFill>
                  <a:srgbClr val="252A2F"/>
                </a:solidFill>
                <a:effectLst/>
                <a:latin typeface="Calibri" panose="020F0502020204030204" pitchFamily="34" charset="0"/>
                <a:ea typeface="Times New Roman" panose="02020603050405020304" pitchFamily="18" charset="0"/>
              </a:rPr>
              <a:t>+441392 724724 (International)</a:t>
            </a:r>
            <a:endParaRPr lang="en-GB" sz="18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335979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1369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Personal: Student Health </a:t>
            </a:r>
            <a:r>
              <a:rPr lang="en-US" altLang="en-US" sz="4000" b="1" err="1">
                <a:solidFill>
                  <a:srgbClr val="0070C0"/>
                </a:solidFill>
                <a:latin typeface="Calibri" panose="020F0502020204030204" pitchFamily="34" charset="0"/>
                <a:ea typeface="ＭＳ Ｐゴシック" panose="020B0600070205080204" pitchFamily="34" charset="-128"/>
                <a:cs typeface="Arial" panose="020B0604020202020204" pitchFamily="34" charset="0"/>
              </a:rPr>
              <a:t>Centres</a:t>
            </a:r>
            <a:endPar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8" name="TextBox 7">
            <a:extLst>
              <a:ext uri="{FF2B5EF4-FFF2-40B4-BE49-F238E27FC236}">
                <a16:creationId xmlns:a16="http://schemas.microsoft.com/office/drawing/2014/main" id="{8D6D0B28-6BE5-4BF5-9A26-95FA3B1A7B1E}"/>
              </a:ext>
            </a:extLst>
          </p:cNvPr>
          <p:cNvSpPr txBox="1"/>
          <p:nvPr/>
        </p:nvSpPr>
        <p:spPr>
          <a:xfrm>
            <a:off x="268787" y="964809"/>
            <a:ext cx="8424936" cy="1496115"/>
          </a:xfrm>
          <a:prstGeom prst="rect">
            <a:avLst/>
          </a:prstGeom>
          <a:noFill/>
        </p:spPr>
        <p:txBody>
          <a:bodyPr wrap="square" rtlCol="0">
            <a:spAutoFit/>
          </a:bodyPr>
          <a:lstStyle/>
          <a:p>
            <a:pPr>
              <a:spcAft>
                <a:spcPts val="0"/>
              </a:spcAft>
            </a:pPr>
            <a:r>
              <a:rPr lang="en-GB" sz="1800">
                <a:solidFill>
                  <a:srgbClr val="000000"/>
                </a:solidFill>
                <a:effectLst/>
                <a:latin typeface="Calibri" panose="020F0502020204030204" pitchFamily="34" charset="0"/>
                <a:ea typeface="Times New Roman" panose="02020603050405020304" pitchFamily="18" charset="0"/>
              </a:rPr>
              <a:t>Our Student Health Centres provide access to NHS nurses and GP’s (general practitioner doctors) for a range of health concerns. We recommend you register with a Health Centre once you have registered with the university. </a:t>
            </a:r>
            <a:endParaRPr lang="en-GB" sz="1800">
              <a:effectLst/>
              <a:latin typeface="Times New Roman" panose="02020603050405020304" pitchFamily="18" charset="0"/>
              <a:ea typeface="Times New Roman" panose="02020603050405020304" pitchFamily="18" charset="0"/>
            </a:endParaRPr>
          </a:p>
          <a:p>
            <a:pPr>
              <a:lnSpc>
                <a:spcPct val="107000"/>
              </a:lnSpc>
              <a:spcAft>
                <a:spcPts val="0"/>
              </a:spcAft>
            </a:pPr>
            <a:endParaRPr lang="en-GB" sz="18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endParaRPr lang="en-GB" sz="1800">
              <a:effectLst/>
              <a:latin typeface="Times New Roman" panose="02020603050405020304" pitchFamily="18" charset="0"/>
              <a:ea typeface="Times New Roman" panose="02020603050405020304" pitchFamily="18" charset="0"/>
            </a:endParaRPr>
          </a:p>
        </p:txBody>
      </p:sp>
      <p:pic>
        <p:nvPicPr>
          <p:cNvPr id="2050" name="Picture 2" descr="Image result for UK doctor in consultation with student">
            <a:extLst>
              <a:ext uri="{FF2B5EF4-FFF2-40B4-BE49-F238E27FC236}">
                <a16:creationId xmlns:a16="http://schemas.microsoft.com/office/drawing/2014/main" id="{020E85F5-7F36-4961-8F38-3702D1062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207" y="3301798"/>
            <a:ext cx="2711988" cy="17413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BA3B93-3FD8-4E0D-81A5-4B46D90A275B}"/>
              </a:ext>
            </a:extLst>
          </p:cNvPr>
          <p:cNvSpPr txBox="1"/>
          <p:nvPr/>
        </p:nvSpPr>
        <p:spPr>
          <a:xfrm>
            <a:off x="285947" y="1955952"/>
            <a:ext cx="8064896" cy="2759602"/>
          </a:xfrm>
          <a:prstGeom prst="rect">
            <a:avLst/>
          </a:prstGeom>
          <a:noFill/>
        </p:spPr>
        <p:txBody>
          <a:bodyPr wrap="square" numCol="2" rtlCol="0">
            <a:spAutoFit/>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When to contact Student Health: </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Routine Medical Care</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Nursing Services</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Travel Health</a:t>
            </a:r>
          </a:p>
          <a:p>
            <a:pPr marL="342900" lvl="0" indent="-342900">
              <a:lnSpc>
                <a:spcPct val="107000"/>
              </a:lnSpc>
              <a:spcAft>
                <a:spcPts val="0"/>
              </a:spcAft>
              <a:buFont typeface="Symbol" panose="05050102010706020507" pitchFamily="18" charset="2"/>
              <a:buChar char=""/>
            </a:pP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endParaRPr lang="en-GB" sz="180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endParaRPr lang="en-GB" sz="180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endParaRPr lang="en-GB" sz="180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Minor surgery</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Physiotherapy</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Sexual Health and contraception</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Vaccinations</a:t>
            </a:r>
          </a:p>
          <a:p>
            <a:pPr marL="342900" lvl="0" indent="-342900">
              <a:lnSpc>
                <a:spcPct val="107000"/>
              </a:lnSpc>
              <a:spcAft>
                <a:spcPts val="0"/>
              </a:spcAft>
              <a:buFont typeface="Symbol" panose="05050102010706020507" pitchFamily="18" charset="2"/>
              <a:buChar char=""/>
            </a:pPr>
            <a:endParaRPr lang="en-GB" sz="180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540DE9C-B59C-469F-AAE4-16F590B503D5}"/>
              </a:ext>
            </a:extLst>
          </p:cNvPr>
          <p:cNvSpPr txBox="1"/>
          <p:nvPr/>
        </p:nvSpPr>
        <p:spPr>
          <a:xfrm>
            <a:off x="213334" y="3546410"/>
            <a:ext cx="4657109" cy="1496692"/>
          </a:xfrm>
          <a:prstGeom prst="rect">
            <a:avLst/>
          </a:prstGeom>
          <a:noFill/>
        </p:spPr>
        <p:txBody>
          <a:bodyPr wrap="none" rtlCol="0">
            <a:spAutoFit/>
          </a:bodyPr>
          <a:lstStyle/>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a:spcAft>
                <a:spcPts val="0"/>
              </a:spcAft>
            </a:pP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Exeter Streatham: </a:t>
            </a: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5"/>
              </a:rPr>
              <a:t>Exeter Student Health Centre</a:t>
            </a:r>
            <a:endPar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Exeter </a:t>
            </a:r>
            <a:r>
              <a:rPr lang="en-GB" sz="18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Heavitree</a:t>
            </a: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6"/>
              </a:rPr>
              <a:t>The </a:t>
            </a:r>
            <a:r>
              <a:rPr lang="en-GB" sz="1800" u="sng"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6"/>
              </a:rPr>
              <a:t>Heavitree</a:t>
            </a:r>
            <a:r>
              <a:rPr lang="en-GB" sz="1800"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6"/>
              </a:rPr>
              <a:t> Practice</a:t>
            </a:r>
            <a:endParaRPr lang="en-GB" sz="1800">
              <a:effectLst/>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n-GB" sz="1800">
                <a:effectLst/>
                <a:latin typeface="Calibri" panose="020F0502020204030204" pitchFamily="34" charset="0"/>
                <a:ea typeface="Times New Roman" panose="02020603050405020304" pitchFamily="18" charset="0"/>
                <a:cs typeface="Calibri" panose="020F0502020204030204" pitchFamily="34" charset="0"/>
              </a:rPr>
              <a:t>Penryn: </a:t>
            </a:r>
            <a:r>
              <a:rPr lang="en-GB" sz="1800">
                <a:effectLst/>
                <a:latin typeface="Calibri" panose="020F0502020204030204" pitchFamily="34" charset="0"/>
                <a:ea typeface="Times New Roman" panose="02020603050405020304" pitchFamily="18" charset="0"/>
                <a:cs typeface="Calibri" panose="020F0502020204030204" pitchFamily="34" charset="0"/>
                <a:hlinkClick r:id="rId7"/>
              </a:rPr>
              <a:t>Penryn Surgery</a:t>
            </a:r>
            <a:endParaRPr lang="en-GB" sz="1800">
              <a:latin typeface="Calibri" panose="020F0502020204030204" pitchFamily="34" charset="0"/>
              <a:cs typeface="Calibri" panose="020F0502020204030204" pitchFamily="34" charset="0"/>
            </a:endParaRPr>
          </a:p>
          <a:p>
            <a:endParaRPr lang="en-GB" sz="1800"/>
          </a:p>
        </p:txBody>
      </p:sp>
    </p:spTree>
    <p:extLst>
      <p:ext uri="{BB962C8B-B14F-4D97-AF65-F5344CB8AC3E}">
        <p14:creationId xmlns:p14="http://schemas.microsoft.com/office/powerpoint/2010/main" val="186281087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1369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Personal: Wellbeing</a:t>
            </a:r>
          </a:p>
        </p:txBody>
      </p:sp>
      <p:sp>
        <p:nvSpPr>
          <p:cNvPr id="8" name="TextBox 7">
            <a:extLst>
              <a:ext uri="{FF2B5EF4-FFF2-40B4-BE49-F238E27FC236}">
                <a16:creationId xmlns:a16="http://schemas.microsoft.com/office/drawing/2014/main" id="{8D6D0B28-6BE5-4BF5-9A26-95FA3B1A7B1E}"/>
              </a:ext>
            </a:extLst>
          </p:cNvPr>
          <p:cNvSpPr txBox="1"/>
          <p:nvPr/>
        </p:nvSpPr>
        <p:spPr>
          <a:xfrm>
            <a:off x="179512" y="1124200"/>
            <a:ext cx="8424936" cy="1773114"/>
          </a:xfrm>
          <a:prstGeom prst="rect">
            <a:avLst/>
          </a:prstGeom>
          <a:noFill/>
        </p:spPr>
        <p:txBody>
          <a:bodyPr wrap="square" rtlCol="0">
            <a:spAutoFit/>
          </a:bodyPr>
          <a:lstStyle/>
          <a:p>
            <a:pPr>
              <a:spcAft>
                <a:spcPts val="0"/>
              </a:spcAft>
            </a:pPr>
            <a:r>
              <a:rPr lang="en-GB" sz="1800">
                <a:solidFill>
                  <a:srgbClr val="000000"/>
                </a:solidFill>
                <a:effectLst/>
                <a:latin typeface="Calibri" panose="020F0502020204030204" pitchFamily="34" charset="0"/>
                <a:ea typeface="Times New Roman" panose="02020603050405020304" pitchFamily="18" charset="0"/>
              </a:rPr>
              <a:t>Wellbeing Services are here to help students get the most out of their time at University. We recognise that it’s much more difficult to learn and enjoy student life when practical and personal difficulties arise. Wellbeing Services can offer a range of services to support you. </a:t>
            </a:r>
            <a:endParaRPr lang="en-GB" sz="1800">
              <a:effectLst/>
              <a:latin typeface="Times New Roman" panose="02020603050405020304" pitchFamily="18" charset="0"/>
              <a:ea typeface="Times New Roman" panose="02020603050405020304" pitchFamily="18" charset="0"/>
            </a:endParaRPr>
          </a:p>
          <a:p>
            <a:pPr>
              <a:lnSpc>
                <a:spcPct val="107000"/>
              </a:lnSpc>
              <a:spcAft>
                <a:spcPts val="0"/>
              </a:spcAft>
            </a:pPr>
            <a:endParaRPr lang="en-GB" sz="18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endParaRPr lang="en-GB" sz="180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3FBA3B93-3FD8-4E0D-81A5-4B46D90A275B}"/>
              </a:ext>
            </a:extLst>
          </p:cNvPr>
          <p:cNvSpPr txBox="1"/>
          <p:nvPr/>
        </p:nvSpPr>
        <p:spPr>
          <a:xfrm>
            <a:off x="196672" y="2366878"/>
            <a:ext cx="8064896" cy="2862322"/>
          </a:xfrm>
          <a:prstGeom prst="rect">
            <a:avLst/>
          </a:prstGeom>
          <a:noFill/>
        </p:spPr>
        <p:txBody>
          <a:bodyPr wrap="square" numCol="2" rtlCol="0">
            <a:spAutoFit/>
          </a:bodyPr>
          <a:lstStyle/>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Confidential support for students experiencing difficulties with mental health/wellbeing</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Qualified therapists and Wellbeing Consultations</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Workshops and groups</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Links to support outside the university</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endParaRPr lang="en-GB" sz="1800">
              <a:solidFill>
                <a:srgbClr val="000000"/>
              </a:solidFill>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endParaRPr lang="en-GB" sz="1800">
              <a:solidFill>
                <a:srgbClr val="000000"/>
              </a:solidFill>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endParaRPr lang="en-GB" sz="1800">
              <a:solidFill>
                <a:srgbClr val="000000"/>
              </a:solidFill>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Individual Learning Plans (ILP) that are shared with your college to help with reasonable adjustments for your teaching and learning needs</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Urgent support, appointments, </a:t>
            </a:r>
            <a:br>
              <a:rPr lang="en-GB" sz="1800">
                <a:solidFill>
                  <a:srgbClr val="000000"/>
                </a:solidFill>
                <a:effectLst/>
                <a:latin typeface="Calibri" panose="020F0502020204030204" pitchFamily="34" charset="0"/>
                <a:ea typeface="Times New Roman" panose="02020603050405020304" pitchFamily="18" charset="0"/>
              </a:rPr>
            </a:br>
            <a:r>
              <a:rPr lang="en-GB" sz="1800">
                <a:solidFill>
                  <a:srgbClr val="000000"/>
                </a:solidFill>
                <a:effectLst/>
                <a:latin typeface="Calibri" panose="020F0502020204030204" pitchFamily="34" charset="0"/>
                <a:ea typeface="Times New Roman" panose="02020603050405020304" pitchFamily="18" charset="0"/>
              </a:rPr>
              <a:t>self help and peer support</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u="sng">
                <a:solidFill>
                  <a:srgbClr val="000000"/>
                </a:solidFill>
                <a:effectLst/>
                <a:latin typeface="Calibri" panose="020F0502020204030204" pitchFamily="34" charset="0"/>
                <a:ea typeface="Times New Roman" panose="02020603050405020304" pitchFamily="18" charset="0"/>
                <a:hlinkClick r:id="rId4"/>
              </a:rPr>
              <a:t>Relaxation and mindfulness audios</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err="1">
                <a:solidFill>
                  <a:srgbClr val="000000"/>
                </a:solidFill>
                <a:effectLst/>
                <a:latin typeface="Calibri" panose="020F0502020204030204" pitchFamily="34" charset="0"/>
                <a:ea typeface="Times New Roman" panose="02020603050405020304" pitchFamily="18" charset="0"/>
              </a:rPr>
              <a:t>Exehale</a:t>
            </a:r>
            <a:r>
              <a:rPr lang="en-GB" sz="1800">
                <a:solidFill>
                  <a:srgbClr val="000000"/>
                </a:solidFill>
                <a:effectLst/>
                <a:latin typeface="Calibri" panose="020F0502020204030204" pitchFamily="34" charset="0"/>
                <a:ea typeface="Times New Roman" panose="02020603050405020304" pitchFamily="18" charset="0"/>
              </a:rPr>
              <a:t> space in Devonshire House Streatham Campus providing a quiet and relaxing area for all students. </a:t>
            </a:r>
            <a:endParaRPr lang="en-GB" sz="180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F540DE9C-B59C-469F-AAE4-16F590B503D5}"/>
              </a:ext>
            </a:extLst>
          </p:cNvPr>
          <p:cNvSpPr txBox="1"/>
          <p:nvPr/>
        </p:nvSpPr>
        <p:spPr>
          <a:xfrm>
            <a:off x="196672" y="4692658"/>
            <a:ext cx="3791423" cy="1219693"/>
          </a:xfrm>
          <a:prstGeom prst="rect">
            <a:avLst/>
          </a:prstGeom>
          <a:noFill/>
        </p:spPr>
        <p:txBody>
          <a:bodyPr wrap="none" rtlCol="0">
            <a:spAutoFit/>
          </a:bodyPr>
          <a:lstStyle/>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a:spcAft>
                <a:spcPts val="0"/>
              </a:spcAft>
            </a:pP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Exeter Streatham: </a:t>
            </a: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5"/>
              </a:rPr>
              <a:t>Student Wellbeing</a:t>
            </a:r>
            <a:endPar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n-GB" sz="1800">
                <a:effectLst/>
                <a:latin typeface="Calibri" panose="020F0502020204030204" pitchFamily="34" charset="0"/>
                <a:ea typeface="Times New Roman" panose="02020603050405020304" pitchFamily="18" charset="0"/>
                <a:cs typeface="Calibri" panose="020F0502020204030204" pitchFamily="34" charset="0"/>
              </a:rPr>
              <a:t>Penryn: </a:t>
            </a:r>
            <a:r>
              <a:rPr lang="en-GB" sz="1800">
                <a:effectLst/>
                <a:latin typeface="Calibri" panose="020F0502020204030204" pitchFamily="34" charset="0"/>
                <a:ea typeface="Times New Roman" panose="02020603050405020304" pitchFamily="18" charset="0"/>
                <a:cs typeface="Calibri" panose="020F0502020204030204" pitchFamily="34" charset="0"/>
                <a:hlinkClick r:id="rId6"/>
              </a:rPr>
              <a:t>Support &amp; Wellbeing – FX Plus</a:t>
            </a:r>
            <a:endParaRPr lang="en-GB" sz="1800">
              <a:latin typeface="Calibri" panose="020F0502020204030204" pitchFamily="34" charset="0"/>
              <a:cs typeface="Calibri" panose="020F0502020204030204" pitchFamily="34" charset="0"/>
            </a:endParaRPr>
          </a:p>
          <a:p>
            <a:endParaRPr lang="en-GB" sz="1800"/>
          </a:p>
        </p:txBody>
      </p:sp>
    </p:spTree>
    <p:extLst>
      <p:ext uri="{BB962C8B-B14F-4D97-AF65-F5344CB8AC3E}">
        <p14:creationId xmlns:p14="http://schemas.microsoft.com/office/powerpoint/2010/main" val="264461801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1369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Personal: Dignity and Respect</a:t>
            </a:r>
          </a:p>
        </p:txBody>
      </p:sp>
      <p:sp>
        <p:nvSpPr>
          <p:cNvPr id="8" name="TextBox 7">
            <a:extLst>
              <a:ext uri="{FF2B5EF4-FFF2-40B4-BE49-F238E27FC236}">
                <a16:creationId xmlns:a16="http://schemas.microsoft.com/office/drawing/2014/main" id="{8D6D0B28-6BE5-4BF5-9A26-95FA3B1A7B1E}"/>
              </a:ext>
            </a:extLst>
          </p:cNvPr>
          <p:cNvSpPr txBox="1"/>
          <p:nvPr/>
        </p:nvSpPr>
        <p:spPr>
          <a:xfrm>
            <a:off x="165395" y="1052736"/>
            <a:ext cx="8424936" cy="4408451"/>
          </a:xfrm>
          <a:prstGeom prst="rect">
            <a:avLst/>
          </a:prstGeom>
          <a:noFill/>
        </p:spPr>
        <p:txBody>
          <a:bodyPr wrap="square" rtlCol="0">
            <a:spAutoFit/>
          </a:bodyPr>
          <a:lstStyle/>
          <a:p>
            <a:pPr>
              <a:lnSpc>
                <a:spcPct val="107000"/>
              </a:lnSpc>
              <a:spcAft>
                <a:spcPts val="0"/>
              </a:spcAft>
            </a:pPr>
            <a:r>
              <a:rPr lang="en-GB" sz="1800">
                <a:effectLst/>
                <a:latin typeface="Calibri" panose="020F0502020204030204" pitchFamily="34" charset="0"/>
                <a:ea typeface="Calibri" panose="020F0502020204030204" pitchFamily="34" charset="0"/>
              </a:rPr>
              <a:t>Exeter is an inclusive community, where everyone has the right to be treated with respect. Harassment, bullying, intimidation, and discrimination go against all we stand for and will not be tolerated. If you’ve experienced or witnessed any of the above we encourage you to report it and to get the support you need.</a:t>
            </a:r>
          </a:p>
          <a:p>
            <a:pPr>
              <a:lnSpc>
                <a:spcPct val="107000"/>
              </a:lnSpc>
              <a:spcAft>
                <a:spcPts val="0"/>
              </a:spcAft>
            </a:pPr>
            <a:endParaRPr lang="en-GB" sz="180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When to contact Exeter Speaks Out: </a:t>
            </a: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Help and advice</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Report incident confidentially</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Dignity and respect advisers</a:t>
            </a:r>
            <a:endParaRPr lang="en-GB" sz="1800">
              <a:solidFill>
                <a:srgbClr val="000000"/>
              </a:solidFill>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rPr>
              <a:t>Guidance for dealing with online </a:t>
            </a:r>
            <a:br>
              <a:rPr lang="en-GB" sz="1800">
                <a:effectLst/>
                <a:latin typeface="Calibri" panose="020F0502020204030204" pitchFamily="34" charset="0"/>
                <a:ea typeface="Calibri" panose="020F0502020204030204" pitchFamily="34" charset="0"/>
              </a:rPr>
            </a:br>
            <a:r>
              <a:rPr lang="en-GB" sz="1800">
                <a:effectLst/>
                <a:latin typeface="Calibri" panose="020F0502020204030204" pitchFamily="34" charset="0"/>
                <a:ea typeface="Calibri" panose="020F0502020204030204" pitchFamily="34" charset="0"/>
              </a:rPr>
              <a:t>abuse/harassment</a:t>
            </a:r>
          </a:p>
          <a:p>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marL="285750" lvl="0" indent="-285750">
              <a:lnSpc>
                <a:spcPct val="107000"/>
              </a:lnSpc>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hlinkClick r:id="rId4"/>
              </a:rPr>
              <a:t>Full details on Speak Out website</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spcAft>
                <a:spcPts val="0"/>
              </a:spcAft>
              <a:buFont typeface="Arial" panose="020B0604020202020204" pitchFamily="34" charset="0"/>
              <a:buChar char="•"/>
            </a:pPr>
            <a:r>
              <a:rPr lang="en-GB" sz="1800">
                <a:latin typeface="Calibri" panose="020F0502020204030204" pitchFamily="34" charset="0"/>
                <a:ea typeface="Calibri" panose="020F0502020204030204" pitchFamily="34" charset="0"/>
                <a:cs typeface="Calibri" panose="020F0502020204030204" pitchFamily="34" charset="0"/>
                <a:hlinkClick r:id="rId5"/>
              </a:rPr>
              <a:t>Equality, Diversity and Inclusion (EDI)</a:t>
            </a:r>
            <a:endParaRPr lang="en-GB" sz="1800">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IMG_0515">
            <a:extLst>
              <a:ext uri="{FF2B5EF4-FFF2-40B4-BE49-F238E27FC236}">
                <a16:creationId xmlns:a16="http://schemas.microsoft.com/office/drawing/2014/main" id="{E2EDACC4-16CB-465C-BDBB-206EBD812F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4823" y="3068960"/>
            <a:ext cx="3345020"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6617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1369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Personal: Multifaith Chaplaincy</a:t>
            </a:r>
          </a:p>
        </p:txBody>
      </p:sp>
      <p:sp>
        <p:nvSpPr>
          <p:cNvPr id="8" name="TextBox 7">
            <a:extLst>
              <a:ext uri="{FF2B5EF4-FFF2-40B4-BE49-F238E27FC236}">
                <a16:creationId xmlns:a16="http://schemas.microsoft.com/office/drawing/2014/main" id="{8D6D0B28-6BE5-4BF5-9A26-95FA3B1A7B1E}"/>
              </a:ext>
            </a:extLst>
          </p:cNvPr>
          <p:cNvSpPr txBox="1"/>
          <p:nvPr/>
        </p:nvSpPr>
        <p:spPr>
          <a:xfrm>
            <a:off x="179512" y="1052736"/>
            <a:ext cx="8424936" cy="4402231"/>
          </a:xfrm>
          <a:prstGeom prst="rect">
            <a:avLst/>
          </a:prstGeom>
          <a:noFill/>
        </p:spPr>
        <p:txBody>
          <a:bodyPr wrap="square" rtlCol="0">
            <a:spAutoFit/>
          </a:bodyPr>
          <a:lstStyle/>
          <a:p>
            <a:pPr>
              <a:lnSpc>
                <a:spcPct val="107000"/>
              </a:lnSpc>
              <a:spcAft>
                <a:spcPts val="0"/>
              </a:spcAft>
            </a:pPr>
            <a:r>
              <a:rPr lang="en-GB" sz="1800">
                <a:effectLst/>
                <a:latin typeface="Calibri" panose="020F0502020204030204" pitchFamily="34" charset="0"/>
                <a:ea typeface="Calibri" panose="020F0502020204030204" pitchFamily="34" charset="0"/>
              </a:rPr>
              <a:t>The </a:t>
            </a:r>
            <a:r>
              <a:rPr lang="en-GB" sz="1800">
                <a:latin typeface="Calibri" panose="020F0502020204030204" pitchFamily="34" charset="0"/>
                <a:ea typeface="Calibri" panose="020F0502020204030204" pitchFamily="34" charset="0"/>
              </a:rPr>
              <a:t>Multifaith Chaplaincy Team is </a:t>
            </a:r>
            <a:r>
              <a:rPr lang="en-GB" sz="1800">
                <a:effectLst/>
                <a:latin typeface="Calibri" panose="020F0502020204030204" pitchFamily="34" charset="0"/>
                <a:ea typeface="Calibri" panose="020F0502020204030204" pitchFamily="34" charset="0"/>
              </a:rPr>
              <a:t>made up of volunteers drawn from a wide variety of faith backgrounds and worldviews including </a:t>
            </a:r>
            <a:r>
              <a:rPr lang="en-GB" sz="1800" b="0" i="0" err="1">
                <a:solidFill>
                  <a:srgbClr val="252A2F"/>
                </a:solidFill>
                <a:effectLst/>
                <a:latin typeface="Calibri" panose="020F0502020204030204" pitchFamily="34" charset="0"/>
                <a:cs typeface="Calibri" panose="020F0502020204030204" pitchFamily="34" charset="0"/>
              </a:rPr>
              <a:t>Bahá'í</a:t>
            </a:r>
            <a:r>
              <a:rPr lang="en-GB" sz="1800" b="0" i="0">
                <a:solidFill>
                  <a:srgbClr val="252A2F"/>
                </a:solidFill>
                <a:effectLst/>
                <a:latin typeface="Calibri" panose="020F0502020204030204" pitchFamily="34" charset="0"/>
                <a:cs typeface="Calibri" panose="020F0502020204030204" pitchFamily="34" charset="0"/>
              </a:rPr>
              <a:t>, Buddhist, Christian, Hindu, Humanist, Muslim, Jewish and Quaker, supported by a Multifaith Coordinator.</a:t>
            </a:r>
            <a:r>
              <a:rPr lang="en-GB" sz="1800">
                <a:effectLst/>
                <a:latin typeface="Calibri" panose="020F0502020204030204" pitchFamily="34" charset="0"/>
                <a:ea typeface="Calibri" panose="020F0502020204030204" pitchFamily="34" charset="0"/>
                <a:cs typeface="Calibri" panose="020F0502020204030204" pitchFamily="34" charset="0"/>
              </a:rPr>
              <a:t> </a:t>
            </a:r>
            <a:r>
              <a:rPr lang="en-GB" sz="1800">
                <a:effectLst/>
                <a:latin typeface="Calibri" panose="020F0502020204030204" pitchFamily="34" charset="0"/>
                <a:ea typeface="Calibri" panose="020F0502020204030204" pitchFamily="34" charset="0"/>
              </a:rPr>
              <a:t>They pastoral support for students and staff of all faiths or none and hold regular events. </a:t>
            </a:r>
          </a:p>
          <a:p>
            <a:pPr>
              <a:lnSpc>
                <a:spcPct val="107000"/>
              </a:lnSpc>
              <a:spcAft>
                <a:spcPts val="0"/>
              </a:spcAft>
            </a:pPr>
            <a:endParaRPr lang="en-GB" sz="180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When to contact our Chaplains: </a:t>
            </a: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Feel anxious or worried</a:t>
            </a:r>
          </a:p>
          <a:p>
            <a:pPr marL="342900" lvl="0" indent="-342900">
              <a:spcAft>
                <a:spcPts val="0"/>
              </a:spcAft>
              <a:buFont typeface="Symbol" panose="05050102010706020507" pitchFamily="18" charset="2"/>
              <a:buChar char=""/>
            </a:pPr>
            <a:r>
              <a:rPr lang="en-GB" sz="1800">
                <a:solidFill>
                  <a:srgbClr val="000000"/>
                </a:solidFill>
                <a:latin typeface="Calibri" panose="020F0502020204030204" pitchFamily="34" charset="0"/>
                <a:ea typeface="Calibri" panose="020F0502020204030204" pitchFamily="34" charset="0"/>
              </a:rPr>
              <a:t>Experience a bereavement</a:t>
            </a: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Calibri" panose="020F0502020204030204" pitchFamily="34" charset="0"/>
              </a:rPr>
              <a:t>Feel stressed, isolated or homesick</a:t>
            </a:r>
          </a:p>
          <a:p>
            <a:pPr marL="342900" lvl="0" indent="-342900">
              <a:spcAft>
                <a:spcPts val="0"/>
              </a:spcAft>
              <a:buFont typeface="Symbol" panose="05050102010706020507" pitchFamily="18" charset="2"/>
              <a:buChar char=""/>
            </a:pPr>
            <a:r>
              <a:rPr lang="en-GB" sz="1800">
                <a:solidFill>
                  <a:srgbClr val="000000"/>
                </a:solidFill>
                <a:latin typeface="Calibri" panose="020F0502020204030204" pitchFamily="34" charset="0"/>
                <a:ea typeface="Calibri" panose="020F0502020204030204" pitchFamily="34" charset="0"/>
              </a:rPr>
              <a:t>Exploring a particular faith/worldview or spiritual meaning</a:t>
            </a:r>
            <a:endParaRPr lang="en-GB" sz="1800">
              <a:effectLst/>
              <a:latin typeface="Calibri" panose="020F0502020204030204" pitchFamily="34" charset="0"/>
              <a:ea typeface="Calibri" panose="020F0502020204030204" pitchFamily="34" charset="0"/>
            </a:endParaRPr>
          </a:p>
          <a:p>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lvl="0">
              <a:lnSpc>
                <a:spcPct val="107000"/>
              </a:lnSpc>
              <a:spcAft>
                <a:spcPts val="0"/>
              </a:spcAft>
            </a:pPr>
            <a:r>
              <a:rPr lang="en-GB" sz="1800">
                <a:latin typeface="Calibri" panose="020F0502020204030204" pitchFamily="34" charset="0"/>
                <a:ea typeface="Calibri" panose="020F0502020204030204" pitchFamily="34" charset="0"/>
                <a:cs typeface="Calibri" panose="020F0502020204030204" pitchFamily="34" charset="0"/>
              </a:rPr>
              <a:t>In person and online</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1800">
                <a:solidFill>
                  <a:srgbClr val="000000"/>
                </a:solidFill>
                <a:effectLst/>
                <a:latin typeface="Calibri" panose="020F0502020204030204" pitchFamily="34" charset="0"/>
                <a:ea typeface="Times New Roman" panose="02020603050405020304" pitchFamily="18" charset="0"/>
              </a:rPr>
              <a:t>Exeter</a:t>
            </a:r>
            <a:r>
              <a:rPr lang="en-GB" sz="1800" b="1">
                <a:solidFill>
                  <a:srgbClr val="000000"/>
                </a:solidFill>
                <a:effectLst/>
                <a:latin typeface="Calibri" panose="020F0502020204030204" pitchFamily="34" charset="0"/>
                <a:ea typeface="Times New Roman" panose="02020603050405020304" pitchFamily="18" charset="0"/>
              </a:rPr>
              <a:t> </a:t>
            </a:r>
            <a:r>
              <a:rPr lang="en-GB" sz="1800" u="sng">
                <a:solidFill>
                  <a:srgbClr val="000000"/>
                </a:solidFill>
                <a:effectLst/>
                <a:latin typeface="Calibri" panose="020F0502020204030204" pitchFamily="34" charset="0"/>
                <a:ea typeface="Times New Roman" panose="02020603050405020304" pitchFamily="18" charset="0"/>
                <a:hlinkClick r:id="rId4"/>
              </a:rPr>
              <a:t>Chaplaincy | Chaplaincy in Exeter | University of Exeter</a:t>
            </a:r>
            <a:br>
              <a:rPr lang="en-GB" sz="1800">
                <a:solidFill>
                  <a:srgbClr val="000000"/>
                </a:solidFill>
                <a:effectLst/>
                <a:latin typeface="Calibri" panose="020F0502020204030204" pitchFamily="34" charset="0"/>
                <a:ea typeface="Times New Roman" panose="02020603050405020304" pitchFamily="18" charset="0"/>
              </a:rPr>
            </a:br>
            <a:r>
              <a:rPr lang="en-GB" sz="1800">
                <a:solidFill>
                  <a:srgbClr val="000000"/>
                </a:solidFill>
                <a:effectLst/>
                <a:latin typeface="Calibri" panose="020F0502020204030204" pitchFamily="34" charset="0"/>
                <a:ea typeface="Times New Roman" panose="02020603050405020304" pitchFamily="18" charset="0"/>
              </a:rPr>
              <a:t>Cornwall Chaplaincy </a:t>
            </a:r>
            <a:r>
              <a:rPr lang="en-GB" sz="1800" u="sng" err="1">
                <a:solidFill>
                  <a:srgbClr val="000000"/>
                </a:solidFill>
                <a:effectLst/>
                <a:latin typeface="Calibri" panose="020F0502020204030204" pitchFamily="34" charset="0"/>
                <a:ea typeface="Times New Roman" panose="02020603050405020304" pitchFamily="18" charset="0"/>
                <a:hlinkClick r:id="rId5"/>
              </a:rPr>
              <a:t>Chaplaincy</a:t>
            </a:r>
            <a:r>
              <a:rPr lang="en-GB" sz="1800" u="sng">
                <a:solidFill>
                  <a:srgbClr val="000000"/>
                </a:solidFill>
                <a:effectLst/>
                <a:latin typeface="Calibri" panose="020F0502020204030204" pitchFamily="34" charset="0"/>
                <a:ea typeface="Times New Roman" panose="02020603050405020304" pitchFamily="18" charset="0"/>
                <a:hlinkClick r:id="rId5"/>
              </a:rPr>
              <a:t> – FX Plus</a:t>
            </a:r>
            <a:endParaRPr lang="en-GB" sz="180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9A86332D-7B59-467C-BAA0-38E9648D32F9}"/>
              </a:ext>
            </a:extLst>
          </p:cNvPr>
          <p:cNvPicPr>
            <a:picLocks noChangeAspect="1"/>
          </p:cNvPicPr>
          <p:nvPr/>
        </p:nvPicPr>
        <p:blipFill rotWithShape="1">
          <a:blip r:embed="rId6"/>
          <a:srcRect l="15350" t="40329" r="61813" b="19200"/>
          <a:stretch/>
        </p:blipFill>
        <p:spPr>
          <a:xfrm>
            <a:off x="6281428" y="2909065"/>
            <a:ext cx="2088232" cy="2081594"/>
          </a:xfrm>
          <a:prstGeom prst="rect">
            <a:avLst/>
          </a:prstGeom>
        </p:spPr>
      </p:pic>
    </p:spTree>
    <p:extLst>
      <p:ext uri="{BB962C8B-B14F-4D97-AF65-F5344CB8AC3E}">
        <p14:creationId xmlns:p14="http://schemas.microsoft.com/office/powerpoint/2010/main" val="295433092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1369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Personal: Residence Life Team</a:t>
            </a:r>
          </a:p>
        </p:txBody>
      </p:sp>
      <p:sp>
        <p:nvSpPr>
          <p:cNvPr id="8" name="TextBox 7">
            <a:extLst>
              <a:ext uri="{FF2B5EF4-FFF2-40B4-BE49-F238E27FC236}">
                <a16:creationId xmlns:a16="http://schemas.microsoft.com/office/drawing/2014/main" id="{8D6D0B28-6BE5-4BF5-9A26-95FA3B1A7B1E}"/>
              </a:ext>
            </a:extLst>
          </p:cNvPr>
          <p:cNvSpPr txBox="1"/>
          <p:nvPr/>
        </p:nvSpPr>
        <p:spPr>
          <a:xfrm>
            <a:off x="174044" y="1052736"/>
            <a:ext cx="8424936" cy="1773114"/>
          </a:xfrm>
          <a:prstGeom prst="rect">
            <a:avLst/>
          </a:prstGeom>
          <a:noFill/>
        </p:spPr>
        <p:txBody>
          <a:bodyPr wrap="square" rtlCol="0">
            <a:spAutoFit/>
          </a:bodyPr>
          <a:lstStyle/>
          <a:p>
            <a:pPr>
              <a:spcAft>
                <a:spcPts val="0"/>
              </a:spcAft>
            </a:pPr>
            <a:r>
              <a:rPr lang="en-GB" sz="1800">
                <a:solidFill>
                  <a:srgbClr val="252A2F"/>
                </a:solidFill>
                <a:effectLst/>
                <a:latin typeface="Calibri" panose="020F0502020204030204" pitchFamily="34" charset="0"/>
                <a:ea typeface="Times New Roman" panose="02020603050405020304" pitchFamily="18" charset="0"/>
              </a:rPr>
              <a:t>The Residence Life Team is part of the wider welfare department at the University and are here to provide support, guidance and advice to students living in University accommodation. They hold regular social events. </a:t>
            </a:r>
            <a:r>
              <a:rPr lang="en-GB" sz="1800">
                <a:solidFill>
                  <a:srgbClr val="000000"/>
                </a:solidFill>
                <a:effectLst/>
                <a:latin typeface="Calibri" panose="020F0502020204030204" pitchFamily="34" charset="0"/>
                <a:ea typeface="Times New Roman" panose="02020603050405020304" pitchFamily="18" charset="0"/>
              </a:rPr>
              <a:t>If you are living in university accommodation you will be assigned a peer-support Residence Life Mentor. </a:t>
            </a:r>
            <a:endParaRPr lang="en-GB" sz="1800">
              <a:effectLst/>
              <a:latin typeface="Times New Roman" panose="02020603050405020304" pitchFamily="18" charset="0"/>
              <a:ea typeface="Times New Roman" panose="02020603050405020304" pitchFamily="18" charset="0"/>
            </a:endParaRPr>
          </a:p>
          <a:p>
            <a:pPr>
              <a:lnSpc>
                <a:spcPct val="107000"/>
              </a:lnSpc>
              <a:spcAft>
                <a:spcPts val="0"/>
              </a:spcAft>
            </a:pPr>
            <a:endParaRPr lang="en-GB" sz="180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endParaRPr lang="en-GB" sz="180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2A9DC110-CFB2-4B58-AB00-8FBFC006A791}"/>
              </a:ext>
            </a:extLst>
          </p:cNvPr>
          <p:cNvSpPr txBox="1"/>
          <p:nvPr/>
        </p:nvSpPr>
        <p:spPr>
          <a:xfrm>
            <a:off x="175433" y="2289936"/>
            <a:ext cx="8351539" cy="3925690"/>
          </a:xfrm>
          <a:prstGeom prst="rect">
            <a:avLst/>
          </a:prstGeom>
          <a:noFill/>
        </p:spPr>
        <p:txBody>
          <a:bodyPr wrap="square" numCol="2" rtlCol="0">
            <a:spAutoFit/>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When to contact the Residence Life Team: </a:t>
            </a: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Flatmate issues or conflicts</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Harassment and bullying concerns </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Accessing further wellbeing support</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Second year housing concerns  </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Friendly and empathetic listening ear</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Academic concerns  </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Advice about student life</a:t>
            </a:r>
            <a:endParaRPr lang="en-GB" sz="1800">
              <a:effectLst/>
              <a:latin typeface="Calibri" panose="020F0502020204030204" pitchFamily="34" charset="0"/>
              <a:ea typeface="Calibri" panose="020F0502020204030204" pitchFamily="34" charset="0"/>
              <a:cs typeface="Calibri" panose="020F0502020204030204" pitchFamily="34" charset="0"/>
            </a:endParaRPr>
          </a:p>
          <a:p>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endParaRPr lang="en-GB" sz="1800">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endParaRPr lang="en-GB" sz="1800">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a:spcAft>
                <a:spcPts val="0"/>
              </a:spcAft>
            </a:pP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Exeter  </a:t>
            </a:r>
            <a:r>
              <a:rPr lang="en-GB" sz="1800"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4"/>
              </a:rPr>
              <a:t>residencelife@exeter.ac.uk</a:t>
            </a:r>
            <a:endParaRPr lang="en-GB" sz="1800">
              <a:effectLst/>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Instant Chat 1800-2100 every night: </a:t>
            </a:r>
            <a:r>
              <a:rPr lang="en-GB" sz="1800"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5"/>
              </a:rPr>
              <a:t>Residence Life Team | Accommodation | University of Exeter</a:t>
            </a:r>
            <a:endParaRPr lang="en-GB" sz="1800">
              <a:effectLst/>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Penryn: </a:t>
            </a:r>
            <a:r>
              <a:rPr lang="en-GB" sz="1800" u="sng"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6"/>
              </a:rPr>
              <a:t>ResLife</a:t>
            </a:r>
            <a:r>
              <a:rPr lang="en-GB" sz="1800"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6"/>
              </a:rPr>
              <a:t> – FX Plus</a:t>
            </a:r>
            <a:endParaRPr lang="en-GB" sz="1800">
              <a:latin typeface="Calibri" panose="020F0502020204030204" pitchFamily="34" charset="0"/>
              <a:cs typeface="Calibri" panose="020F0502020204030204" pitchFamily="34" charset="0"/>
            </a:endParaRPr>
          </a:p>
        </p:txBody>
      </p:sp>
      <p:pic>
        <p:nvPicPr>
          <p:cNvPr id="4098" name="Picture 2">
            <a:extLst>
              <a:ext uri="{FF2B5EF4-FFF2-40B4-BE49-F238E27FC236}">
                <a16:creationId xmlns:a16="http://schemas.microsoft.com/office/drawing/2014/main" id="{28EE85E1-7A86-40EC-A2FD-1AA1D499AA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6033" y="4063050"/>
            <a:ext cx="2950939" cy="158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67714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7849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Personal: Community Wardens (Exeter)</a:t>
            </a:r>
          </a:p>
        </p:txBody>
      </p:sp>
      <p:sp>
        <p:nvSpPr>
          <p:cNvPr id="8" name="TextBox 7">
            <a:extLst>
              <a:ext uri="{FF2B5EF4-FFF2-40B4-BE49-F238E27FC236}">
                <a16:creationId xmlns:a16="http://schemas.microsoft.com/office/drawing/2014/main" id="{8D6D0B28-6BE5-4BF5-9A26-95FA3B1A7B1E}"/>
              </a:ext>
            </a:extLst>
          </p:cNvPr>
          <p:cNvSpPr txBox="1"/>
          <p:nvPr/>
        </p:nvSpPr>
        <p:spPr>
          <a:xfrm>
            <a:off x="179512" y="1196752"/>
            <a:ext cx="8424936" cy="3751412"/>
          </a:xfrm>
          <a:prstGeom prst="rect">
            <a:avLst/>
          </a:prstGeom>
          <a:noFill/>
        </p:spPr>
        <p:txBody>
          <a:bodyPr wrap="square" rtlCol="0">
            <a:spAutoFit/>
          </a:bodyPr>
          <a:lstStyle/>
          <a:p>
            <a:pPr algn="l"/>
            <a:r>
              <a:rPr lang="en-GB" sz="1800" b="0" i="0">
                <a:effectLst/>
                <a:latin typeface="Calibri" panose="020F0502020204030204" pitchFamily="34" charset="0"/>
                <a:cs typeface="Calibri" panose="020F0502020204030204" pitchFamily="34" charset="0"/>
              </a:rPr>
              <a:t>Community Wardens provide information and guidance to students living and socialising in private accommodation in the community.</a:t>
            </a:r>
          </a:p>
          <a:p>
            <a:pPr>
              <a:lnSpc>
                <a:spcPct val="107000"/>
              </a:lnSpc>
              <a:spcAft>
                <a:spcPts val="0"/>
              </a:spcAft>
            </a:pPr>
            <a:endParaRPr lang="en-GB" sz="180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When to contact Community Wardens: </a:t>
            </a: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Refuse/Recycling/Bins</a:t>
            </a:r>
          </a:p>
          <a:p>
            <a:pPr marL="342900" lvl="0" indent="-342900">
              <a:spcAft>
                <a:spcPts val="0"/>
              </a:spcAft>
              <a:buFont typeface="Symbol" panose="05050102010706020507" pitchFamily="18" charset="2"/>
              <a:buChar char=""/>
            </a:pPr>
            <a:r>
              <a:rPr lang="en-GB" sz="1800">
                <a:solidFill>
                  <a:srgbClr val="000000"/>
                </a:solidFill>
                <a:latin typeface="Calibri" panose="020F0502020204030204" pitchFamily="34" charset="0"/>
                <a:ea typeface="Calibri" panose="020F0502020204030204" pitchFamily="34" charset="0"/>
                <a:cs typeface="Calibri" panose="020F0502020204030204" pitchFamily="34" charset="0"/>
              </a:rPr>
              <a:t>Household security and personal safety advice</a:t>
            </a:r>
          </a:p>
          <a:p>
            <a:pPr marL="342900" lvl="0" indent="-342900">
              <a:spcAft>
                <a:spcPts val="0"/>
              </a:spcAft>
              <a:buFont typeface="Symbol" panose="05050102010706020507" pitchFamily="18" charset="2"/>
              <a:buChar char=""/>
            </a:pPr>
            <a:r>
              <a:rPr lang="en-GB" sz="1800">
                <a:solidFill>
                  <a:srgbClr val="000000"/>
                </a:solidFill>
                <a:latin typeface="Calibri" panose="020F0502020204030204" pitchFamily="34" charset="0"/>
                <a:ea typeface="Calibri" panose="020F0502020204030204" pitchFamily="34" charset="0"/>
                <a:cs typeface="Calibri" panose="020F0502020204030204" pitchFamily="34" charset="0"/>
              </a:rPr>
              <a:t>Landlord and neighbour concerns</a:t>
            </a:r>
          </a:p>
          <a:p>
            <a:pPr marL="342900" lvl="0" indent="-342900">
              <a:spcAft>
                <a:spcPts val="0"/>
              </a:spcAft>
              <a:buFont typeface="Symbol" panose="05050102010706020507" pitchFamily="18" charset="2"/>
              <a:buChar char=""/>
            </a:pPr>
            <a:r>
              <a:rPr lang="en-GB" sz="1800">
                <a:solidFill>
                  <a:srgbClr val="000000"/>
                </a:solidFill>
                <a:latin typeface="Calibri" panose="020F0502020204030204" pitchFamily="34" charset="0"/>
                <a:ea typeface="Calibri" panose="020F0502020204030204" pitchFamily="34" charset="0"/>
                <a:cs typeface="Calibri" panose="020F0502020204030204" pitchFamily="34" charset="0"/>
              </a:rPr>
              <a:t>How to get involved with your local community. </a:t>
            </a:r>
            <a:endParaRPr lang="en-GB" sz="180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marL="342900" lvl="0" indent="-342900">
              <a:spcAft>
                <a:spcPts val="0"/>
              </a:spcAft>
              <a:buFont typeface="Symbol" panose="05050102010706020507" pitchFamily="18" charset="2"/>
              <a:buChar char=""/>
            </a:pPr>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algn="l"/>
            <a:r>
              <a:rPr lang="en-GB" sz="1800" b="0" i="0">
                <a:effectLst/>
                <a:latin typeface="Calibri" panose="020F0502020204030204" pitchFamily="34" charset="0"/>
                <a:cs typeface="Calibri" panose="020F0502020204030204" pitchFamily="34" charset="0"/>
              </a:rPr>
              <a:t>emails: studentcommunitywardens@ex.ac.uk </a:t>
            </a:r>
          </a:p>
          <a:p>
            <a:pPr algn="l"/>
            <a:r>
              <a:rPr lang="en-GB" sz="1800" b="0" i="0" err="1">
                <a:effectLst/>
                <a:latin typeface="Calibri" panose="020F0502020204030204" pitchFamily="34" charset="0"/>
                <a:cs typeface="Calibri" panose="020F0502020204030204" pitchFamily="34" charset="0"/>
              </a:rPr>
              <a:t>tel</a:t>
            </a:r>
            <a:r>
              <a:rPr lang="en-GB" sz="1800" b="0" i="0">
                <a:effectLst/>
                <a:latin typeface="Calibri" panose="020F0502020204030204" pitchFamily="34" charset="0"/>
                <a:cs typeface="Calibri" panose="020F0502020204030204" pitchFamily="34" charset="0"/>
              </a:rPr>
              <a:t> 01392 723721 </a:t>
            </a:r>
          </a:p>
          <a:p>
            <a:pPr algn="l"/>
            <a:r>
              <a:rPr lang="en-GB" sz="1800" b="0" i="0">
                <a:effectLst/>
                <a:latin typeface="Calibri" panose="020F0502020204030204" pitchFamily="34" charset="0"/>
                <a:cs typeface="Calibri" panose="020F0502020204030204" pitchFamily="34" charset="0"/>
                <a:hlinkClick r:id="rId4" tooltip="http://www.exeter.ac.uk/about/community/uni/"/>
              </a:rPr>
              <a:t>http://www.exeter.ac.uk/about/community/uni/</a:t>
            </a:r>
            <a:endParaRPr lang="en-GB" sz="1800" b="0" i="0">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69573AF-BFCB-4213-96D7-9D649A55BC00}"/>
              </a:ext>
            </a:extLst>
          </p:cNvPr>
          <p:cNvPicPr>
            <a:picLocks noChangeAspect="1"/>
          </p:cNvPicPr>
          <p:nvPr/>
        </p:nvPicPr>
        <p:blipFill>
          <a:blip r:embed="rId5"/>
          <a:stretch>
            <a:fillRect/>
          </a:stretch>
        </p:blipFill>
        <p:spPr>
          <a:xfrm>
            <a:off x="5426589" y="1897761"/>
            <a:ext cx="3168352" cy="2112235"/>
          </a:xfrm>
          <a:prstGeom prst="rect">
            <a:avLst/>
          </a:prstGeom>
        </p:spPr>
      </p:pic>
    </p:spTree>
    <p:extLst>
      <p:ext uri="{BB962C8B-B14F-4D97-AF65-F5344CB8AC3E}">
        <p14:creationId xmlns:p14="http://schemas.microsoft.com/office/powerpoint/2010/main" val="2165929598"/>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424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Personal: Campus Security</a:t>
            </a:r>
          </a:p>
        </p:txBody>
      </p:sp>
      <p:sp>
        <p:nvSpPr>
          <p:cNvPr id="8" name="TextBox 7">
            <a:extLst>
              <a:ext uri="{FF2B5EF4-FFF2-40B4-BE49-F238E27FC236}">
                <a16:creationId xmlns:a16="http://schemas.microsoft.com/office/drawing/2014/main" id="{8D6D0B28-6BE5-4BF5-9A26-95FA3B1A7B1E}"/>
              </a:ext>
            </a:extLst>
          </p:cNvPr>
          <p:cNvSpPr txBox="1"/>
          <p:nvPr/>
        </p:nvSpPr>
        <p:spPr>
          <a:xfrm>
            <a:off x="179512" y="999296"/>
            <a:ext cx="8424936" cy="4859407"/>
          </a:xfrm>
          <a:prstGeom prst="rect">
            <a:avLst/>
          </a:prstGeom>
          <a:noFill/>
        </p:spPr>
        <p:txBody>
          <a:bodyPr wrap="square" rtlCol="0">
            <a:spAutoFit/>
          </a:bodyPr>
          <a:lstStyle/>
          <a:p>
            <a:pPr>
              <a:spcAft>
                <a:spcPts val="0"/>
              </a:spcAft>
            </a:pPr>
            <a:r>
              <a:rPr lang="en-GB" sz="1800">
                <a:solidFill>
                  <a:srgbClr val="000000"/>
                </a:solidFill>
                <a:effectLst/>
                <a:latin typeface="Calibri" panose="020F0502020204030204" pitchFamily="34" charset="0"/>
                <a:ea typeface="Times New Roman" panose="02020603050405020304" pitchFamily="18" charset="0"/>
              </a:rPr>
              <a:t>Estate Patrol (Exeter) and Campus Security (Penryn) are our mobile, response based service covering all aspects of security, safety and welfare for staff and students. They are available 24 hours a day, 365 days a year. </a:t>
            </a:r>
            <a:endParaRPr lang="en-GB" sz="1800">
              <a:effectLst/>
              <a:latin typeface="Times New Roman" panose="02020603050405020304" pitchFamily="18" charset="0"/>
              <a:ea typeface="Times New Roman" panose="02020603050405020304" pitchFamily="18" charset="0"/>
            </a:endParaRPr>
          </a:p>
          <a:p>
            <a:pPr>
              <a:lnSpc>
                <a:spcPct val="107000"/>
              </a:lnSpc>
              <a:spcAft>
                <a:spcPts val="0"/>
              </a:spcAft>
            </a:pPr>
            <a:endParaRPr lang="en-GB" sz="180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When to contact Campus Security: </a:t>
            </a: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Fire, intruder, lift and security alarms on campus</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Anti-social behaviour and noise complaints</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If you have locked yourself out </a:t>
            </a:r>
            <a:br>
              <a:rPr lang="en-GB" sz="1800">
                <a:solidFill>
                  <a:srgbClr val="000000"/>
                </a:solidFill>
                <a:effectLst/>
                <a:latin typeface="Calibri" panose="020F0502020204030204" pitchFamily="34" charset="0"/>
                <a:ea typeface="Times New Roman" panose="02020603050405020304" pitchFamily="18" charset="0"/>
              </a:rPr>
            </a:br>
            <a:r>
              <a:rPr lang="en-GB" sz="1800">
                <a:solidFill>
                  <a:srgbClr val="000000"/>
                </a:solidFill>
                <a:effectLst/>
                <a:latin typeface="Calibri" panose="020F0502020204030204" pitchFamily="34" charset="0"/>
                <a:ea typeface="Times New Roman" panose="02020603050405020304" pitchFamily="18" charset="0"/>
              </a:rPr>
              <a:t>of your university residence</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Security of property and personal safety</a:t>
            </a:r>
            <a:endParaRPr lang="en-GB" sz="18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800">
                <a:solidFill>
                  <a:srgbClr val="000000"/>
                </a:solidFill>
                <a:effectLst/>
                <a:latin typeface="Calibri" panose="020F0502020204030204" pitchFamily="34" charset="0"/>
                <a:ea typeface="Times New Roman" panose="02020603050405020304" pitchFamily="18" charset="0"/>
              </a:rPr>
              <a:t>Reporting incidents</a:t>
            </a:r>
            <a:endParaRPr lang="en-GB" sz="1800">
              <a:effectLst/>
              <a:latin typeface="Times New Roman" panose="02020603050405020304" pitchFamily="18" charset="0"/>
              <a:ea typeface="Times New Roman" panose="02020603050405020304" pitchFamily="18" charset="0"/>
            </a:endParaRPr>
          </a:p>
          <a:p>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a:spcAft>
                <a:spcPts val="0"/>
              </a:spcAft>
            </a:pPr>
            <a:r>
              <a:rPr lang="en-GB" sz="1800" b="1">
                <a:solidFill>
                  <a:srgbClr val="000000"/>
                </a:solidFill>
                <a:effectLst/>
                <a:latin typeface="Calibri" panose="020F0502020204030204" pitchFamily="34" charset="0"/>
                <a:ea typeface="Times New Roman" panose="02020603050405020304" pitchFamily="18" charset="0"/>
              </a:rPr>
              <a:t>Exeter telephone: </a:t>
            </a:r>
            <a:r>
              <a:rPr lang="en-GB" sz="1800">
                <a:solidFill>
                  <a:srgbClr val="252A2F"/>
                </a:solidFill>
                <a:effectLst/>
                <a:latin typeface="Calibri" panose="020F0502020204030204" pitchFamily="34" charset="0"/>
                <a:ea typeface="Times New Roman" panose="02020603050405020304" pitchFamily="18" charset="0"/>
              </a:rPr>
              <a:t>01392 723999 Emergency:  01392 722222</a:t>
            </a:r>
            <a:br>
              <a:rPr lang="en-GB" sz="1800">
                <a:solidFill>
                  <a:srgbClr val="252A2F"/>
                </a:solidFill>
                <a:effectLst/>
                <a:latin typeface="Calibri" panose="020F0502020204030204" pitchFamily="34" charset="0"/>
                <a:ea typeface="Times New Roman" panose="02020603050405020304" pitchFamily="18" charset="0"/>
              </a:rPr>
            </a:br>
            <a:r>
              <a:rPr lang="en-GB" sz="1800">
                <a:solidFill>
                  <a:srgbClr val="252A2F"/>
                </a:solidFill>
                <a:effectLst/>
                <a:latin typeface="Calibri" panose="020F0502020204030204" pitchFamily="34" charset="0"/>
                <a:ea typeface="Times New Roman" panose="02020603050405020304" pitchFamily="18" charset="0"/>
              </a:rPr>
              <a:t>Exeter: </a:t>
            </a:r>
            <a:r>
              <a:rPr lang="en-GB" sz="1800" u="sng">
                <a:solidFill>
                  <a:srgbClr val="000000"/>
                </a:solidFill>
                <a:effectLst/>
                <a:latin typeface="Calibri" panose="020F0502020204030204" pitchFamily="34" charset="0"/>
                <a:ea typeface="Times New Roman" panose="02020603050405020304" pitchFamily="18" charset="0"/>
                <a:hlinkClick r:id="rId4"/>
              </a:rPr>
              <a:t>Estate Patrol</a:t>
            </a:r>
            <a:endParaRPr lang="en-GB" sz="1800">
              <a:effectLst/>
              <a:latin typeface="Times New Roman" panose="02020603050405020304" pitchFamily="18" charset="0"/>
              <a:ea typeface="Times New Roman" panose="02020603050405020304" pitchFamily="18" charset="0"/>
            </a:endParaRPr>
          </a:p>
          <a:p>
            <a:pPr>
              <a:spcAft>
                <a:spcPts val="0"/>
              </a:spcAft>
            </a:pPr>
            <a:r>
              <a:rPr lang="en-GB" sz="1800" b="1">
                <a:solidFill>
                  <a:srgbClr val="252A2F"/>
                </a:solidFill>
                <a:effectLst/>
                <a:latin typeface="Calibri" panose="020F0502020204030204" pitchFamily="34" charset="0"/>
                <a:ea typeface="Times New Roman" panose="02020603050405020304" pitchFamily="18" charset="0"/>
              </a:rPr>
              <a:t>Penryn telephone</a:t>
            </a:r>
            <a:r>
              <a:rPr lang="en-GB" sz="1800">
                <a:solidFill>
                  <a:srgbClr val="252A2F"/>
                </a:solidFill>
                <a:effectLst/>
                <a:latin typeface="Calibri" panose="020F0502020204030204" pitchFamily="34" charset="0"/>
                <a:ea typeface="Times New Roman" panose="02020603050405020304" pitchFamily="18" charset="0"/>
              </a:rPr>
              <a:t>: 01326 255875 Emergency: 01326 25444 </a:t>
            </a:r>
          </a:p>
          <a:p>
            <a:pPr>
              <a:spcAft>
                <a:spcPts val="0"/>
              </a:spcAft>
            </a:pPr>
            <a:r>
              <a:rPr lang="en-GB" sz="1800">
                <a:solidFill>
                  <a:srgbClr val="252A2F"/>
                </a:solidFill>
                <a:latin typeface="Calibri" panose="020F0502020204030204" pitchFamily="34" charset="0"/>
                <a:ea typeface="Times New Roman" panose="02020603050405020304" pitchFamily="18" charset="0"/>
              </a:rPr>
              <a:t>Penryn: </a:t>
            </a:r>
            <a:r>
              <a:rPr lang="en-GB" sz="1800">
                <a:solidFill>
                  <a:srgbClr val="252A2F"/>
                </a:solidFill>
                <a:latin typeface="Calibri" panose="020F0502020204030204" pitchFamily="34" charset="0"/>
                <a:ea typeface="Times New Roman" panose="02020603050405020304" pitchFamily="18" charset="0"/>
                <a:hlinkClick r:id="rId5"/>
              </a:rPr>
              <a:t>FX Plus Campus Security</a:t>
            </a:r>
            <a:endParaRPr lang="en-GB" sz="1800">
              <a:effectLst/>
              <a:latin typeface="Times New Roman" panose="02020603050405020304" pitchFamily="18" charset="0"/>
              <a:ea typeface="Times New Roman" panose="02020603050405020304" pitchFamily="18" charset="0"/>
            </a:endParaRPr>
          </a:p>
        </p:txBody>
      </p:sp>
      <p:pic>
        <p:nvPicPr>
          <p:cNvPr id="5122" name="Picture 2">
            <a:extLst>
              <a:ext uri="{FF2B5EF4-FFF2-40B4-BE49-F238E27FC236}">
                <a16:creationId xmlns:a16="http://schemas.microsoft.com/office/drawing/2014/main" id="{E04474F8-2C9B-4356-B726-C6CC6FB5EC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8101" y="2276872"/>
            <a:ext cx="3458056" cy="185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94958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395536" y="392906"/>
            <a:ext cx="7045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Accessing support</a:t>
            </a:r>
          </a:p>
        </p:txBody>
      </p:sp>
      <p:sp>
        <p:nvSpPr>
          <p:cNvPr id="7" name="TextBox 5">
            <a:extLst>
              <a:ext uri="{FF2B5EF4-FFF2-40B4-BE49-F238E27FC236}">
                <a16:creationId xmlns:a16="http://schemas.microsoft.com/office/drawing/2014/main" id="{872EBC2E-D878-42B4-9F7D-D71C9AF35125}"/>
              </a:ext>
            </a:extLst>
          </p:cNvPr>
          <p:cNvSpPr txBox="1">
            <a:spLocks noChangeArrowheads="1"/>
          </p:cNvSpPr>
          <p:nvPr/>
        </p:nvSpPr>
        <p:spPr bwMode="auto">
          <a:xfrm>
            <a:off x="423076" y="1196752"/>
            <a:ext cx="357264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2000">
                <a:cs typeface="Arial" pitchFamily="34" charset="0"/>
              </a:rPr>
              <a:t>Starting at a new university might be exciting and fulfilling but that doesn’t stop it being overwhelming sometimes. And sometimes life can get in the way too. None of this is a failure. </a:t>
            </a:r>
          </a:p>
          <a:p>
            <a:pPr eaLnBrk="1" hangingPunct="1">
              <a:defRPr/>
            </a:pPr>
            <a:endParaRPr lang="en-US" altLang="en-US" sz="2000">
              <a:cs typeface="Arial" pitchFamily="34" charset="0"/>
            </a:endParaRPr>
          </a:p>
          <a:p>
            <a:pPr eaLnBrk="1" hangingPunct="1">
              <a:defRPr/>
            </a:pPr>
            <a:r>
              <a:rPr lang="en-US" altLang="en-US" sz="2000">
                <a:cs typeface="Arial" pitchFamily="34" charset="0"/>
              </a:rPr>
              <a:t>At Exeter University there are lots of people to help. Here are a few and what they </a:t>
            </a:r>
            <a:r>
              <a:rPr lang="en-US" altLang="en-US" sz="2000" err="1">
                <a:cs typeface="Arial" pitchFamily="34" charset="0"/>
              </a:rPr>
              <a:t>specialise</a:t>
            </a:r>
            <a:r>
              <a:rPr lang="en-US" altLang="en-US" sz="2000">
                <a:cs typeface="Arial" pitchFamily="34" charset="0"/>
              </a:rPr>
              <a:t> in. </a:t>
            </a:r>
          </a:p>
          <a:p>
            <a:pPr eaLnBrk="1" hangingPunct="1">
              <a:defRPr/>
            </a:pPr>
            <a:endParaRPr lang="en-US" altLang="en-US" sz="2000">
              <a:cs typeface="Arial" pitchFamily="34" charset="0"/>
            </a:endParaRPr>
          </a:p>
          <a:p>
            <a:pPr eaLnBrk="1" hangingPunct="1">
              <a:defRPr/>
            </a:pPr>
            <a:r>
              <a:rPr lang="en-US" altLang="en-US" sz="2000">
                <a:cs typeface="Arial" pitchFamily="34" charset="0"/>
                <a:hlinkClick r:id="rId4"/>
              </a:rPr>
              <a:t>Start by watching our new ‘introducing’ videos</a:t>
            </a:r>
            <a:endParaRPr lang="en-US" altLang="en-US" sz="2000">
              <a:cs typeface="Arial" pitchFamily="34" charset="0"/>
            </a:endParaRPr>
          </a:p>
        </p:txBody>
      </p:sp>
      <p:pic>
        <p:nvPicPr>
          <p:cNvPr id="1030" name="Picture 6" descr="Image result for Overwhelmed College Student">
            <a:extLst>
              <a:ext uri="{FF2B5EF4-FFF2-40B4-BE49-F238E27FC236}">
                <a16:creationId xmlns:a16="http://schemas.microsoft.com/office/drawing/2014/main" id="{F432AEEB-A1FE-4129-8D84-13F02B128C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614"/>
          <a:stretch/>
        </p:blipFill>
        <p:spPr bwMode="auto">
          <a:xfrm>
            <a:off x="4283968" y="1320243"/>
            <a:ext cx="4271540"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00648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4249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Personal: Students Guild (Exeter)</a:t>
            </a:r>
            <a:b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b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Students Union (Penryn)</a:t>
            </a:r>
          </a:p>
        </p:txBody>
      </p:sp>
      <p:sp>
        <p:nvSpPr>
          <p:cNvPr id="8" name="TextBox 7">
            <a:extLst>
              <a:ext uri="{FF2B5EF4-FFF2-40B4-BE49-F238E27FC236}">
                <a16:creationId xmlns:a16="http://schemas.microsoft.com/office/drawing/2014/main" id="{8D6D0B28-6BE5-4BF5-9A26-95FA3B1A7B1E}"/>
              </a:ext>
            </a:extLst>
          </p:cNvPr>
          <p:cNvSpPr txBox="1"/>
          <p:nvPr/>
        </p:nvSpPr>
        <p:spPr>
          <a:xfrm>
            <a:off x="179512" y="1518807"/>
            <a:ext cx="8424936" cy="2037545"/>
          </a:xfrm>
          <a:prstGeom prst="rect">
            <a:avLst/>
          </a:prstGeom>
          <a:noFill/>
        </p:spPr>
        <p:txBody>
          <a:bodyPr wrap="square" rtlCol="0">
            <a:spAutoFit/>
          </a:bodyPr>
          <a:lstStyle/>
          <a:p>
            <a:pPr>
              <a:spcAft>
                <a:spcPts val="0"/>
              </a:spcAft>
            </a:pPr>
            <a:r>
              <a:rPr lang="en-GB" sz="1800" dirty="0">
                <a:solidFill>
                  <a:srgbClr val="000000"/>
                </a:solidFill>
                <a:effectLst/>
                <a:latin typeface="Calibri" panose="020F0502020204030204" pitchFamily="34" charset="0"/>
                <a:ea typeface="Times New Roman" panose="02020603050405020304" pitchFamily="18" charset="0"/>
              </a:rPr>
              <a:t>The Students’ Guild (Exeter) and Students’ Union (Penryn) support student activity on campus, represent the student voice, provide independent advice and much more. As a member of the university you are automatically a member of the Students’ Guild/Students’ Union unless you opt out. You can be a representative for your course through SSLCs (student staff liaison committee), run to be a sabbatical officer or just enjoy what there is to offer. </a:t>
            </a:r>
            <a:endParaRPr lang="en-GB" sz="1800" dirty="0">
              <a:effectLst/>
              <a:latin typeface="Times New Roman" panose="02020603050405020304" pitchFamily="18" charset="0"/>
              <a:ea typeface="Times New Roman" panose="02020603050405020304" pitchFamily="18" charset="0"/>
            </a:endParaRPr>
          </a:p>
          <a:p>
            <a:pPr>
              <a:lnSpc>
                <a:spcPct val="107000"/>
              </a:lnSpc>
              <a:spcAft>
                <a:spcPts val="0"/>
              </a:spcAft>
            </a:pPr>
            <a:endParaRPr lang="en-GB" sz="18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CE2BED8-021C-41EB-ADB5-FE0272DC764E}"/>
              </a:ext>
            </a:extLst>
          </p:cNvPr>
          <p:cNvSpPr txBox="1"/>
          <p:nvPr/>
        </p:nvSpPr>
        <p:spPr>
          <a:xfrm>
            <a:off x="179512" y="3429000"/>
            <a:ext cx="8278688" cy="2585323"/>
          </a:xfrm>
          <a:prstGeom prst="rect">
            <a:avLst/>
          </a:prstGeom>
          <a:noFill/>
        </p:spPr>
        <p:txBody>
          <a:bodyPr wrap="square" numCol="2" rtlCol="0">
            <a:spAutoFit/>
          </a:bodyPr>
          <a:lstStyle/>
          <a:p>
            <a:r>
              <a:rPr lang="en-GB" sz="1800" dirty="0">
                <a:solidFill>
                  <a:schemeClr val="accent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Students’ Guild (Exeter)</a:t>
            </a:r>
            <a:endParaRPr lang="en-GB" sz="1800" dirty="0">
              <a:solidFill>
                <a:schemeClr val="accent1">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150 student social societies</a:t>
            </a: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50 student sport societies</a:t>
            </a: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In person and online events</a:t>
            </a: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Represent your voice</a:t>
            </a: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Advice service: finance, academic, </a:t>
            </a:r>
            <a:br>
              <a:rPr lang="en-GB" sz="180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accommodation, welfare</a:t>
            </a:r>
          </a:p>
          <a:p>
            <a:pPr marL="285750" indent="-285750">
              <a:buFont typeface="Arial" panose="020B0604020202020204" pitchFamily="34" charset="0"/>
              <a:buChar char="•"/>
            </a:pPr>
            <a:endParaRPr lang="en-GB"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800" dirty="0">
              <a:latin typeface="Calibri" panose="020F0502020204030204" pitchFamily="34" charset="0"/>
              <a:cs typeface="Calibri" panose="020F0502020204030204" pitchFamily="34" charset="0"/>
            </a:endParaRPr>
          </a:p>
          <a:p>
            <a:r>
              <a:rPr lang="en-GB" sz="1800" dirty="0">
                <a:solidFill>
                  <a:schemeClr val="accent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Students’ Union (Penryn)</a:t>
            </a:r>
            <a:endParaRPr lang="en-GB" sz="1800" dirty="0">
              <a:solidFill>
                <a:schemeClr val="accent1">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150 student groups</a:t>
            </a: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In person and online events</a:t>
            </a: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Represent your voice</a:t>
            </a: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Advice service: finance, academic, </a:t>
            </a:r>
            <a:br>
              <a:rPr lang="en-GB" sz="180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accommodation, welfare</a:t>
            </a:r>
          </a:p>
          <a:p>
            <a:pPr marL="285750" indent="-285750">
              <a:buFont typeface="Arial" panose="020B0604020202020204" pitchFamily="34" charset="0"/>
              <a:buChar char="•"/>
            </a:pPr>
            <a:endParaRPr lang="en-GB" sz="18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841663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a16="http://schemas.microsoft.com/office/drawing/2014/main" id="{2CE34693-2DB7-4F5B-8F51-4F6616FC8535}"/>
              </a:ext>
            </a:extLst>
          </p:cNvPr>
          <p:cNvGraphicFramePr/>
          <p:nvPr>
            <p:extLst>
              <p:ext uri="{D42A27DB-BD31-4B8C-83A1-F6EECF244321}">
                <p14:modId xmlns:p14="http://schemas.microsoft.com/office/powerpoint/2010/main" val="1426019043"/>
              </p:ext>
            </p:extLst>
          </p:nvPr>
        </p:nvGraphicFramePr>
        <p:xfrm>
          <a:off x="323528" y="548680"/>
          <a:ext cx="8568952" cy="5040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6933012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7"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70453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Help during Freshers’ Week: </a:t>
            </a:r>
            <a:b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b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Welcome Team (Exeter), Ambassadors (Cornwall)</a:t>
            </a:r>
          </a:p>
        </p:txBody>
      </p:sp>
      <p:sp>
        <p:nvSpPr>
          <p:cNvPr id="8" name="TextBox 7">
            <a:extLst>
              <a:ext uri="{FF2B5EF4-FFF2-40B4-BE49-F238E27FC236}">
                <a16:creationId xmlns:a16="http://schemas.microsoft.com/office/drawing/2014/main" id="{8D6D0B28-6BE5-4BF5-9A26-95FA3B1A7B1E}"/>
              </a:ext>
            </a:extLst>
          </p:cNvPr>
          <p:cNvSpPr txBox="1"/>
          <p:nvPr/>
        </p:nvSpPr>
        <p:spPr>
          <a:xfrm>
            <a:off x="193616" y="1988840"/>
            <a:ext cx="8424936" cy="3635547"/>
          </a:xfrm>
          <a:prstGeom prst="rect">
            <a:avLst/>
          </a:prstGeom>
          <a:noFill/>
        </p:spPr>
        <p:txBody>
          <a:bodyPr wrap="square" rtlCol="0">
            <a:spAutoFit/>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Arial" panose="020B0604020202020204" pitchFamily="34" charset="0"/>
              </a:rPr>
              <a:t>Our Welcome Team and Ambassadors in Freshers’ Week are made up of a dedicated group of student volunteers. At Exeter you can see them in their distinctive pink t-shirts ! You may even see them at Heathrow if you arrive on one of our Airport Collection days. </a:t>
            </a:r>
            <a:br>
              <a:rPr lang="en-GB" sz="1800">
                <a:effectLst/>
                <a:latin typeface="Calibri" panose="020F0502020204030204" pitchFamily="34" charset="0"/>
                <a:ea typeface="Calibri" panose="020F0502020204030204" pitchFamily="34" charset="0"/>
                <a:cs typeface="Arial" panose="020B0604020202020204" pitchFamily="34" charset="0"/>
              </a:rPr>
            </a:br>
            <a:br>
              <a:rPr lang="en-GB" sz="1800">
                <a:effectLst/>
                <a:latin typeface="Calibri" panose="020F0502020204030204" pitchFamily="34" charset="0"/>
                <a:ea typeface="Calibri" panose="020F0502020204030204" pitchFamily="34" charset="0"/>
                <a:cs typeface="Arial" panose="020B0604020202020204" pitchFamily="34" charset="0"/>
              </a:rPr>
            </a:br>
            <a:r>
              <a:rPr lang="en-GB" sz="1800">
                <a:effectLst/>
                <a:latin typeface="Calibri" panose="020F0502020204030204" pitchFamily="34" charset="0"/>
                <a:ea typeface="Calibri" panose="020F0502020204030204" pitchFamily="34" charset="0"/>
                <a:cs typeface="Arial" panose="020B0604020202020204" pitchFamily="34" charset="0"/>
              </a:rPr>
              <a:t>When to speak to the Welcome Team</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Answer any questions you may have </a:t>
            </a:r>
            <a:br>
              <a:rPr lang="en-GB" sz="1800">
                <a:effectLst/>
                <a:latin typeface="Calibri" panose="020F0502020204030204" pitchFamily="34" charset="0"/>
                <a:ea typeface="Calibri" panose="020F0502020204030204" pitchFamily="34" charset="0"/>
                <a:cs typeface="Calibri" panose="020F0502020204030204" pitchFamily="34" charset="0"/>
              </a:rPr>
            </a:br>
            <a:r>
              <a:rPr lang="en-GB" sz="1800">
                <a:effectLst/>
                <a:latin typeface="Calibri" panose="020F0502020204030204" pitchFamily="34" charset="0"/>
                <a:ea typeface="Calibri" panose="020F0502020204030204" pitchFamily="34" charset="0"/>
                <a:cs typeface="Calibri" panose="020F0502020204030204" pitchFamily="34" charset="0"/>
              </a:rPr>
              <a:t>about being a new student</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Give campus tours and help marshal events</a:t>
            </a:r>
          </a:p>
          <a:p>
            <a:pPr marL="342900" lvl="0" indent="-342900">
              <a:lnSpc>
                <a:spcPct val="107000"/>
              </a:lnSpc>
              <a:spcAft>
                <a:spcPts val="0"/>
              </a:spcAft>
              <a:buFont typeface="Symbol" panose="05050102010706020507" pitchFamily="18" charset="2"/>
              <a:buChar char=""/>
            </a:pPr>
            <a:endParaRPr lang="en-GB" sz="18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them: </a:t>
            </a:r>
          </a:p>
          <a:p>
            <a:pPr marL="285750" indent="-285750">
              <a:lnSpc>
                <a:spcPct val="107000"/>
              </a:lnSpc>
              <a:spcAft>
                <a:spcPts val="0"/>
              </a:spcAft>
              <a:buFont typeface="Arial" panose="020B0604020202020204" pitchFamily="34" charset="0"/>
              <a:buChar char="•"/>
            </a:pPr>
            <a:r>
              <a:rPr lang="en-GB" sz="1800">
                <a:latin typeface="Calibri" panose="020F0502020204030204" pitchFamily="34" charset="0"/>
                <a:ea typeface="Calibri" panose="020F0502020204030204" pitchFamily="34" charset="0"/>
                <a:cs typeface="Calibri" panose="020F0502020204030204" pitchFamily="34" charset="0"/>
              </a:rPr>
              <a:t>Just go and say hi! </a:t>
            </a:r>
          </a:p>
          <a:p>
            <a:pPr lvl="0">
              <a:lnSpc>
                <a:spcPct val="107000"/>
              </a:lnSpc>
              <a:spcAft>
                <a:spcPts val="0"/>
              </a:spcAft>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pic>
        <p:nvPicPr>
          <p:cNvPr id="15" name="Picture 14" descr="A group of people posing for a photo&#10;&#10;Description automatically generated">
            <a:extLst>
              <a:ext uri="{FF2B5EF4-FFF2-40B4-BE49-F238E27FC236}">
                <a16:creationId xmlns:a16="http://schemas.microsoft.com/office/drawing/2014/main" id="{512D0AF7-088A-4B91-BBA7-36B059D7C84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8236" y="2996952"/>
            <a:ext cx="3335268" cy="2501451"/>
          </a:xfrm>
          <a:prstGeom prst="rect">
            <a:avLst/>
          </a:prstGeom>
          <a:noFill/>
          <a:ln>
            <a:noFill/>
          </a:ln>
        </p:spPr>
      </p:pic>
    </p:spTree>
    <p:extLst>
      <p:ext uri="{BB962C8B-B14F-4D97-AF65-F5344CB8AC3E}">
        <p14:creationId xmlns:p14="http://schemas.microsoft.com/office/powerpoint/2010/main" val="99031352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7045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Administration: SID</a:t>
            </a:r>
          </a:p>
        </p:txBody>
      </p:sp>
      <p:sp>
        <p:nvSpPr>
          <p:cNvPr id="8" name="TextBox 7">
            <a:extLst>
              <a:ext uri="{FF2B5EF4-FFF2-40B4-BE49-F238E27FC236}">
                <a16:creationId xmlns:a16="http://schemas.microsoft.com/office/drawing/2014/main" id="{8D6D0B28-6BE5-4BF5-9A26-95FA3B1A7B1E}"/>
              </a:ext>
            </a:extLst>
          </p:cNvPr>
          <p:cNvSpPr txBox="1"/>
          <p:nvPr/>
        </p:nvSpPr>
        <p:spPr>
          <a:xfrm>
            <a:off x="179512" y="990681"/>
            <a:ext cx="8424936" cy="4821000"/>
          </a:xfrm>
          <a:prstGeom prst="rect">
            <a:avLst/>
          </a:prstGeom>
          <a:noFill/>
        </p:spPr>
        <p:txBody>
          <a:bodyPr wrap="square" rtlCol="0">
            <a:spAutoFit/>
          </a:bodyPr>
          <a:lstStyle/>
          <a:p>
            <a:pPr>
              <a:lnSpc>
                <a:spcPct val="107000"/>
              </a:lnSpc>
              <a:spcAft>
                <a:spcPts val="0"/>
              </a:spcAft>
            </a:pPr>
            <a:r>
              <a:rPr lang="en-GB" sz="1800" b="0" i="0">
                <a:effectLst/>
                <a:latin typeface="Calibri" panose="020F0502020204030204" pitchFamily="34" charset="0"/>
                <a:cs typeface="Calibri" panose="020F0502020204030204" pitchFamily="34" charset="0"/>
              </a:rPr>
              <a:t>Our </a:t>
            </a:r>
            <a:r>
              <a:rPr lang="en-GB" sz="1800" b="0" i="0">
                <a:effectLst/>
                <a:latin typeface="Calibri" panose="020F0502020204030204" pitchFamily="34" charset="0"/>
                <a:cs typeface="Calibri" panose="020F0502020204030204" pitchFamily="34" charset="0"/>
                <a:hlinkClick r:id="rId4"/>
              </a:rPr>
              <a:t>Student Information Desk </a:t>
            </a:r>
            <a:r>
              <a:rPr lang="en-GB" sz="1800" b="0" i="0">
                <a:effectLst/>
                <a:latin typeface="Calibri" panose="020F0502020204030204" pitchFamily="34" charset="0"/>
                <a:cs typeface="Calibri" panose="020F0502020204030204" pitchFamily="34" charset="0"/>
              </a:rPr>
              <a:t>(SID) advisors are your contact for non-academic enquiries.</a:t>
            </a:r>
            <a:br>
              <a:rPr lang="en-GB">
                <a:effectLst/>
                <a:latin typeface="Calibri" panose="020F0502020204030204" pitchFamily="34" charset="0"/>
                <a:ea typeface="Calibri" panose="020F0502020204030204" pitchFamily="34" charset="0"/>
                <a:cs typeface="Calibri" panose="020F0502020204030204" pitchFamily="34" charset="0"/>
              </a:rPr>
            </a:br>
            <a:br>
              <a:rPr lang="en-GB" sz="1800">
                <a:effectLst/>
                <a:latin typeface="Calibri" panose="020F0502020204030204" pitchFamily="34" charset="0"/>
                <a:ea typeface="Calibri" panose="020F0502020204030204" pitchFamily="34" charset="0"/>
                <a:cs typeface="Arial" panose="020B0604020202020204" pitchFamily="34" charset="0"/>
              </a:rPr>
            </a:br>
            <a:r>
              <a:rPr lang="en-GB" sz="1800">
                <a:effectLst/>
                <a:latin typeface="Calibri" panose="020F0502020204030204" pitchFamily="34" charset="0"/>
                <a:ea typeface="Calibri" panose="020F0502020204030204" pitchFamily="34" charset="0"/>
                <a:cs typeface="Arial" panose="020B0604020202020204" pitchFamily="34" charset="0"/>
              </a:rPr>
              <a:t>When to contact SID: </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Accommodation</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Fees/funding/how to pay your fees</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Coronavirus</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Letters, transcripts and certificates</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F</a:t>
            </a:r>
            <a:r>
              <a:rPr lang="en-GB" sz="1800">
                <a:effectLst/>
                <a:latin typeface="Calibri" panose="020F0502020204030204" pitchFamily="34" charset="0"/>
                <a:ea typeface="Calibri" panose="020F0502020204030204" pitchFamily="34" charset="0"/>
                <a:cs typeface="Calibri" panose="020F0502020204030204" pitchFamily="34" charset="0"/>
              </a:rPr>
              <a:t>requently asked questions (FAQs)</a:t>
            </a:r>
          </a:p>
          <a:p>
            <a:pPr marL="342900" lvl="0" indent="-342900">
              <a:lnSpc>
                <a:spcPct val="107000"/>
              </a:lnSpc>
              <a:spcAft>
                <a:spcPts val="0"/>
              </a:spcAft>
              <a:buFont typeface="Symbol" panose="05050102010706020507" pitchFamily="18" charset="2"/>
              <a:buChar char=""/>
            </a:pPr>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marL="285750" lvl="0" indent="-285750">
              <a:lnSpc>
                <a:spcPct val="107000"/>
              </a:lnSpc>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Log an enquiry through </a:t>
            </a:r>
            <a:r>
              <a:rPr lang="en-GB" sz="1800">
                <a:effectLst/>
                <a:latin typeface="Calibri" panose="020F0502020204030204" pitchFamily="34" charset="0"/>
                <a:ea typeface="Calibri" panose="020F0502020204030204" pitchFamily="34" charset="0"/>
                <a:cs typeface="Calibri" panose="020F0502020204030204" pitchFamily="34" charset="0"/>
                <a:hlinkClick r:id="rId5"/>
              </a:rPr>
              <a:t>SID Online </a:t>
            </a:r>
            <a:r>
              <a:rPr lang="en-GB" sz="1800">
                <a:effectLst/>
                <a:latin typeface="Calibri" panose="020F0502020204030204" pitchFamily="34" charset="0"/>
                <a:ea typeface="Calibri" panose="020F0502020204030204" pitchFamily="34" charset="0"/>
                <a:cs typeface="Calibri" panose="020F0502020204030204" pitchFamily="34" charset="0"/>
              </a:rPr>
              <a:t>or the web or app version of </a:t>
            </a:r>
            <a:r>
              <a:rPr lang="en-GB" sz="1800">
                <a:effectLst/>
                <a:latin typeface="Calibri" panose="020F0502020204030204" pitchFamily="34" charset="0"/>
                <a:ea typeface="Calibri" panose="020F0502020204030204" pitchFamily="34" charset="0"/>
                <a:cs typeface="Calibri" panose="020F0502020204030204" pitchFamily="34" charset="0"/>
                <a:hlinkClick r:id="rId6"/>
              </a:rPr>
              <a:t>iExeter</a:t>
            </a:r>
            <a:r>
              <a:rPr lang="en-GB" sz="1800">
                <a:effectLst/>
                <a:latin typeface="Calibri" panose="020F0502020204030204" pitchFamily="34" charset="0"/>
                <a:ea typeface="Calibri" panose="020F0502020204030204" pitchFamily="34" charset="0"/>
                <a:cs typeface="Calibri" panose="020F0502020204030204" pitchFamily="34" charset="0"/>
              </a:rPr>
              <a:t>.</a:t>
            </a:r>
          </a:p>
          <a:p>
            <a:pPr marL="285750" lvl="0" indent="-285750">
              <a:lnSpc>
                <a:spcPct val="107000"/>
              </a:lnSpc>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By phone: 0300 555 0444 (UK) or +441392 724724 (International)</a:t>
            </a:r>
          </a:p>
          <a:p>
            <a:pPr marL="285750" lvl="0" indent="-285750">
              <a:lnSpc>
                <a:spcPct val="107000"/>
              </a:lnSpc>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In person: Forum or Info at St </a:t>
            </a:r>
            <a:r>
              <a:rPr lang="en-GB" sz="1800" err="1">
                <a:effectLst/>
                <a:latin typeface="Calibri" panose="020F0502020204030204" pitchFamily="34" charset="0"/>
                <a:ea typeface="Calibri" panose="020F0502020204030204" pitchFamily="34" charset="0"/>
                <a:cs typeface="Calibri" panose="020F0502020204030204" pitchFamily="34" charset="0"/>
              </a:rPr>
              <a:t>Lukes</a:t>
            </a:r>
            <a:r>
              <a:rPr lang="en-GB" sz="1800">
                <a:effectLst/>
                <a:latin typeface="Calibri" panose="020F0502020204030204" pitchFamily="34" charset="0"/>
                <a:ea typeface="Calibri" panose="020F0502020204030204" pitchFamily="34" charset="0"/>
                <a:cs typeface="Calibri" panose="020F0502020204030204" pitchFamily="34" charset="0"/>
              </a:rPr>
              <a:t> or Info at Penryn</a:t>
            </a:r>
          </a:p>
          <a:p>
            <a:pPr lvl="0">
              <a:lnSpc>
                <a:spcPct val="107000"/>
              </a:lnSpc>
              <a:spcAft>
                <a:spcPts val="0"/>
              </a:spcAft>
            </a:pPr>
            <a:endParaRPr lang="en-GB" sz="1800">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endParaRPr lang="en-GB" sz="1800">
              <a:effectLst/>
              <a:latin typeface="Calibri" panose="020F0502020204030204" pitchFamily="34" charset="0"/>
              <a:ea typeface="Calibri" panose="020F0502020204030204" pitchFamily="34" charset="0"/>
              <a:cs typeface="Calibri" panose="020F0502020204030204" pitchFamily="34" charset="0"/>
            </a:endParaRPr>
          </a:p>
        </p:txBody>
      </p:sp>
      <p:pic>
        <p:nvPicPr>
          <p:cNvPr id="9220" name="Picture 4" descr="Image result for Exeter student information desk">
            <a:extLst>
              <a:ext uri="{FF2B5EF4-FFF2-40B4-BE49-F238E27FC236}">
                <a16:creationId xmlns:a16="http://schemas.microsoft.com/office/drawing/2014/main" id="{6EC59701-E215-4D12-8BD5-B71683D0FD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432" t="3732" r="5976" b="2991"/>
          <a:stretch/>
        </p:blipFill>
        <p:spPr bwMode="auto">
          <a:xfrm>
            <a:off x="4456550" y="1955272"/>
            <a:ext cx="4113791" cy="197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24829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7045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Administration: Digital Hub</a:t>
            </a:r>
          </a:p>
        </p:txBody>
      </p:sp>
      <p:sp>
        <p:nvSpPr>
          <p:cNvPr id="8" name="TextBox 7">
            <a:extLst>
              <a:ext uri="{FF2B5EF4-FFF2-40B4-BE49-F238E27FC236}">
                <a16:creationId xmlns:a16="http://schemas.microsoft.com/office/drawing/2014/main" id="{8D6D0B28-6BE5-4BF5-9A26-95FA3B1A7B1E}"/>
              </a:ext>
            </a:extLst>
          </p:cNvPr>
          <p:cNvSpPr txBox="1"/>
          <p:nvPr/>
        </p:nvSpPr>
        <p:spPr>
          <a:xfrm>
            <a:off x="179512" y="990681"/>
            <a:ext cx="8424936" cy="4228273"/>
          </a:xfrm>
          <a:prstGeom prst="rect">
            <a:avLst/>
          </a:prstGeom>
          <a:noFill/>
        </p:spPr>
        <p:txBody>
          <a:bodyPr wrap="square" rtlCol="0">
            <a:spAutoFit/>
          </a:bodyPr>
          <a:lstStyle/>
          <a:p>
            <a:pPr>
              <a:lnSpc>
                <a:spcPct val="107000"/>
              </a:lnSpc>
              <a:spcAft>
                <a:spcPts val="0"/>
              </a:spcAft>
            </a:pPr>
            <a:r>
              <a:rPr lang="en-GB" sz="1800" b="0" i="0">
                <a:effectLst/>
                <a:latin typeface="Calibri" panose="020F0502020204030204" pitchFamily="34" charset="0"/>
                <a:cs typeface="Calibri" panose="020F0502020204030204" pitchFamily="34" charset="0"/>
              </a:rPr>
              <a:t>So much of our academic and personal life is now conducted online. Our Digital Hub </a:t>
            </a:r>
            <a:br>
              <a:rPr lang="en-GB" sz="1800" b="0" i="0">
                <a:effectLst/>
                <a:latin typeface="Calibri" panose="020F0502020204030204" pitchFamily="34" charset="0"/>
                <a:cs typeface="Calibri" panose="020F0502020204030204" pitchFamily="34" charset="0"/>
              </a:rPr>
            </a:br>
            <a:r>
              <a:rPr lang="en-GB" sz="1800" b="0" i="0">
                <a:effectLst/>
                <a:latin typeface="Calibri" panose="020F0502020204030204" pitchFamily="34" charset="0"/>
                <a:cs typeface="Calibri" panose="020F0502020204030204" pitchFamily="34" charset="0"/>
              </a:rPr>
              <a:t>can help you make the most of the digital tools we all use and maximise your online learning. </a:t>
            </a:r>
          </a:p>
          <a:p>
            <a:pPr>
              <a:lnSpc>
                <a:spcPct val="107000"/>
              </a:lnSpc>
              <a:spcAft>
                <a:spcPts val="0"/>
              </a:spcAft>
            </a:pPr>
            <a:br>
              <a:rPr lang="en-GB" sz="1800">
                <a:effectLst/>
                <a:latin typeface="Calibri" panose="020F0502020204030204" pitchFamily="34" charset="0"/>
                <a:ea typeface="Calibri" panose="020F0502020204030204" pitchFamily="34" charset="0"/>
                <a:cs typeface="Arial" panose="020B0604020202020204" pitchFamily="34" charset="0"/>
              </a:rPr>
            </a:br>
            <a:r>
              <a:rPr lang="en-GB" sz="1800">
                <a:effectLst/>
                <a:latin typeface="Calibri" panose="020F0502020204030204" pitchFamily="34" charset="0"/>
                <a:ea typeface="Calibri" panose="020F0502020204030204" pitchFamily="34" charset="0"/>
                <a:cs typeface="Calibri" panose="020F0502020204030204" pitchFamily="34" charset="0"/>
              </a:rPr>
              <a:t>When to contact Digital Hub: </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Book time with an expert to problem solve</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Watch and Espresso Session ‘how to’ video</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Stay safe with Essential IT security</a:t>
            </a:r>
          </a:p>
          <a:p>
            <a:pPr marL="342900" lvl="0" indent="-342900">
              <a:lnSpc>
                <a:spcPct val="107000"/>
              </a:lnSpc>
              <a:spcAft>
                <a:spcPts val="0"/>
              </a:spcAft>
              <a:buFont typeface="Symbol" panose="05050102010706020507" pitchFamily="18" charset="2"/>
              <a:buChar char=""/>
            </a:pPr>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marL="285750" lvl="0" indent="-285750">
              <a:lnSpc>
                <a:spcPct val="107000"/>
              </a:lnSpc>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hlinkClick r:id="rId4" tooltip="https://universityofexeteruk.sharepoint.com/sites/thedigitalhub">
                  <a:extLst>
                    <a:ext uri="{A12FA001-AC4F-418D-AE19-62706E023703}">
                      <ahyp:hlinkClr xmlns:ahyp="http://schemas.microsoft.com/office/drawing/2018/hyperlinkcolor" val="tx"/>
                    </a:ext>
                  </a:extLst>
                </a:hlinkClick>
              </a:rPr>
              <a:t>The Digital Hub - Home (sharepoint.com)</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spcAft>
                <a:spcPts val="0"/>
              </a:spcAft>
              <a:buFont typeface="Arial" panose="020B0604020202020204" pitchFamily="34" charset="0"/>
              <a:buChar char="•"/>
            </a:pPr>
            <a:r>
              <a:rPr lang="en-GB" sz="1800">
                <a:latin typeface="Calibri" panose="020F0502020204030204" pitchFamily="34" charset="0"/>
                <a:ea typeface="Calibri" panose="020F0502020204030204" pitchFamily="34" charset="0"/>
                <a:cs typeface="Calibri" panose="020F0502020204030204" pitchFamily="34" charset="0"/>
              </a:rPr>
              <a:t>Go and see them in the Forum </a:t>
            </a:r>
            <a:br>
              <a:rPr lang="en-GB" sz="1800">
                <a:latin typeface="Calibri" panose="020F0502020204030204" pitchFamily="34" charset="0"/>
                <a:ea typeface="Calibri" panose="020F0502020204030204" pitchFamily="34" charset="0"/>
                <a:cs typeface="Calibri" panose="020F0502020204030204" pitchFamily="34" charset="0"/>
              </a:rPr>
            </a:br>
            <a:r>
              <a:rPr lang="en-GB" sz="1800">
                <a:latin typeface="Calibri" panose="020F0502020204030204" pitchFamily="34" charset="0"/>
                <a:ea typeface="Calibri" panose="020F0502020204030204" pitchFamily="34" charset="0"/>
                <a:cs typeface="Calibri" panose="020F0502020204030204" pitchFamily="34" charset="0"/>
              </a:rPr>
              <a:t>(mezzanine level by Alumni Auditorium)</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endParaRPr lang="en-GB" sz="180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picture containing text, compact disk, electronics, vector graphics&#10;&#10;Description automatically generated">
            <a:extLst>
              <a:ext uri="{FF2B5EF4-FFF2-40B4-BE49-F238E27FC236}">
                <a16:creationId xmlns:a16="http://schemas.microsoft.com/office/drawing/2014/main" id="{CAAC2F7B-1B2B-45CF-8636-B88BD683093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990490" y="2708920"/>
            <a:ext cx="2622550" cy="2622550"/>
          </a:xfrm>
          <a:prstGeom prst="rect">
            <a:avLst/>
          </a:prstGeom>
        </p:spPr>
      </p:pic>
    </p:spTree>
    <p:extLst>
      <p:ext uri="{BB962C8B-B14F-4D97-AF65-F5344CB8AC3E}">
        <p14:creationId xmlns:p14="http://schemas.microsoft.com/office/powerpoint/2010/main" val="367482267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568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Education support: </a:t>
            </a:r>
          </a:p>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Info Points and Hubs</a:t>
            </a:r>
          </a:p>
        </p:txBody>
      </p:sp>
      <p:sp>
        <p:nvSpPr>
          <p:cNvPr id="8" name="TextBox 7">
            <a:extLst>
              <a:ext uri="{FF2B5EF4-FFF2-40B4-BE49-F238E27FC236}">
                <a16:creationId xmlns:a16="http://schemas.microsoft.com/office/drawing/2014/main" id="{8D6D0B28-6BE5-4BF5-9A26-95FA3B1A7B1E}"/>
              </a:ext>
            </a:extLst>
          </p:cNvPr>
          <p:cNvSpPr txBox="1"/>
          <p:nvPr/>
        </p:nvSpPr>
        <p:spPr>
          <a:xfrm>
            <a:off x="179512" y="1503855"/>
            <a:ext cx="8424936" cy="4524637"/>
          </a:xfrm>
          <a:prstGeom prst="rect">
            <a:avLst/>
          </a:prstGeom>
          <a:noFill/>
        </p:spPr>
        <p:txBody>
          <a:bodyPr wrap="square" rtlCol="0">
            <a:spAutoFit/>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Arial" panose="020B0604020202020204" pitchFamily="34" charset="0"/>
              </a:rPr>
              <a:t>Info points are physical open in most locations and are there for all your education support needs. Advice can be confidential and won’t be shared unless you say so. </a:t>
            </a:r>
          </a:p>
          <a:p>
            <a:pPr>
              <a:lnSpc>
                <a:spcPct val="107000"/>
              </a:lnSpc>
              <a:spcAft>
                <a:spcPts val="0"/>
              </a:spcAft>
            </a:pPr>
            <a:br>
              <a:rPr lang="en-GB" sz="1800">
                <a:effectLst/>
                <a:latin typeface="Calibri" panose="020F0502020204030204" pitchFamily="34" charset="0"/>
                <a:ea typeface="Calibri" panose="020F0502020204030204" pitchFamily="34" charset="0"/>
                <a:cs typeface="Arial" panose="020B0604020202020204" pitchFamily="34" charset="0"/>
              </a:rPr>
            </a:br>
            <a:r>
              <a:rPr lang="en-GB" sz="1800">
                <a:effectLst/>
                <a:latin typeface="Calibri" panose="020F0502020204030204" pitchFamily="34" charset="0"/>
                <a:ea typeface="Calibri" panose="020F0502020204030204" pitchFamily="34" charset="0"/>
                <a:cs typeface="Calibri" panose="020F0502020204030204" pitchFamily="34" charset="0"/>
              </a:rPr>
              <a:t>When to contact Info Point or Hub: </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Questions about submitting work</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Discussing mitigation (</a:t>
            </a:r>
            <a:r>
              <a:rPr lang="en-GB" sz="1800" err="1">
                <a:latin typeface="Calibri" panose="020F0502020204030204" pitchFamily="34" charset="0"/>
                <a:ea typeface="Calibri" panose="020F0502020204030204" pitchFamily="34" charset="0"/>
                <a:cs typeface="Calibri" panose="020F0502020204030204" pitchFamily="34" charset="0"/>
              </a:rPr>
              <a:t>ie</a:t>
            </a:r>
            <a:r>
              <a:rPr lang="en-GB" sz="1800">
                <a:latin typeface="Calibri" panose="020F0502020204030204" pitchFamily="34" charset="0"/>
                <a:ea typeface="Calibri" panose="020F0502020204030204" pitchFamily="34" charset="0"/>
                <a:cs typeface="Calibri" panose="020F0502020204030204" pitchFamily="34" charset="0"/>
              </a:rPr>
              <a:t>. Too unwell to take an exam, test or submit work)</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Welfare support (if a health or personal </a:t>
            </a:r>
            <a:br>
              <a:rPr lang="en-GB" sz="1800">
                <a:effectLst/>
                <a:latin typeface="Calibri" panose="020F0502020204030204" pitchFamily="34" charset="0"/>
                <a:ea typeface="Calibri" panose="020F0502020204030204" pitchFamily="34" charset="0"/>
                <a:cs typeface="Calibri" panose="020F0502020204030204" pitchFamily="34" charset="0"/>
              </a:rPr>
            </a:br>
            <a:r>
              <a:rPr lang="en-GB" sz="1800">
                <a:effectLst/>
                <a:latin typeface="Calibri" panose="020F0502020204030204" pitchFamily="34" charset="0"/>
                <a:ea typeface="Calibri" panose="020F0502020204030204" pitchFamily="34" charset="0"/>
                <a:cs typeface="Calibri" panose="020F0502020204030204" pitchFamily="34" charset="0"/>
              </a:rPr>
              <a:t>problem is affecting your studies)</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Changes to your study programme, interrupting</a:t>
            </a:r>
          </a:p>
          <a:p>
            <a:pPr marL="342900" lvl="0" indent="-342900">
              <a:lnSpc>
                <a:spcPct val="107000"/>
              </a:lnSpc>
              <a:spcAft>
                <a:spcPts val="0"/>
              </a:spcAft>
              <a:buFont typeface="Symbol" panose="05050102010706020507" pitchFamily="18" charset="2"/>
              <a:buChar char=""/>
            </a:pPr>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marL="285750" lvl="0" indent="-285750">
              <a:lnSpc>
                <a:spcPct val="107000"/>
              </a:lnSpc>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hlinkClick r:id="rId4"/>
              </a:rPr>
              <a:t>Email Info Point/Hub</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spcAft>
                <a:spcPts val="0"/>
              </a:spcAft>
              <a:buFont typeface="Arial" panose="020B0604020202020204" pitchFamily="34" charset="0"/>
              <a:buChar char="•"/>
            </a:pPr>
            <a:r>
              <a:rPr lang="en-GB" sz="1800">
                <a:latin typeface="Calibri" panose="020F0502020204030204" pitchFamily="34" charset="0"/>
                <a:ea typeface="Calibri" panose="020F0502020204030204" pitchFamily="34" charset="0"/>
                <a:cs typeface="Calibri" panose="020F0502020204030204" pitchFamily="34" charset="0"/>
              </a:rPr>
              <a:t>Go and see them in your academic building</a:t>
            </a:r>
          </a:p>
          <a:p>
            <a:pPr marL="285750" lvl="0" indent="-285750">
              <a:lnSpc>
                <a:spcPct val="107000"/>
              </a:lnSpc>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hlinkClick r:id="rId4"/>
              </a:rPr>
              <a:t>Call them</a:t>
            </a:r>
            <a:endParaRPr lang="en-GB" sz="1800">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endParaRPr lang="en-GB" sz="1800">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text, indoor, table&#10;&#10;Description automatically generated">
            <a:extLst>
              <a:ext uri="{FF2B5EF4-FFF2-40B4-BE49-F238E27FC236}">
                <a16:creationId xmlns:a16="http://schemas.microsoft.com/office/drawing/2014/main" id="{FEFBCE75-3E33-472E-B15C-BFAEE72E23D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2072" y="3458840"/>
            <a:ext cx="3439160" cy="1847215"/>
          </a:xfrm>
          <a:prstGeom prst="rect">
            <a:avLst/>
          </a:prstGeom>
          <a:noFill/>
          <a:ln>
            <a:noFill/>
          </a:ln>
        </p:spPr>
      </p:pic>
    </p:spTree>
    <p:extLst>
      <p:ext uri="{BB962C8B-B14F-4D97-AF65-F5344CB8AC3E}">
        <p14:creationId xmlns:p14="http://schemas.microsoft.com/office/powerpoint/2010/main" val="97374930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1369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Education support: Personal Tutors</a:t>
            </a:r>
          </a:p>
        </p:txBody>
      </p:sp>
      <p:sp>
        <p:nvSpPr>
          <p:cNvPr id="8" name="TextBox 7">
            <a:extLst>
              <a:ext uri="{FF2B5EF4-FFF2-40B4-BE49-F238E27FC236}">
                <a16:creationId xmlns:a16="http://schemas.microsoft.com/office/drawing/2014/main" id="{8D6D0B28-6BE5-4BF5-9A26-95FA3B1A7B1E}"/>
              </a:ext>
            </a:extLst>
          </p:cNvPr>
          <p:cNvSpPr txBox="1"/>
          <p:nvPr/>
        </p:nvSpPr>
        <p:spPr>
          <a:xfrm>
            <a:off x="179016" y="1166681"/>
            <a:ext cx="8424936" cy="4524637"/>
          </a:xfrm>
          <a:prstGeom prst="rect">
            <a:avLst/>
          </a:prstGeom>
          <a:noFill/>
        </p:spPr>
        <p:txBody>
          <a:bodyPr wrap="square" rtlCol="0">
            <a:spAutoFit/>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Arial" panose="020B0604020202020204" pitchFamily="34" charset="0"/>
              </a:rPr>
              <a:t>Each student is allocated a personal tutor within your academic department. Your personal tutor will contact you at the beginning of your studies and be in contact regularly. You will meet them or have online meetings throughout your studies. </a:t>
            </a:r>
          </a:p>
          <a:p>
            <a:pPr>
              <a:lnSpc>
                <a:spcPct val="107000"/>
              </a:lnSpc>
              <a:spcAft>
                <a:spcPts val="0"/>
              </a:spcAft>
            </a:pPr>
            <a:br>
              <a:rPr lang="en-GB" sz="1800">
                <a:effectLst/>
                <a:latin typeface="Calibri" panose="020F0502020204030204" pitchFamily="34" charset="0"/>
                <a:ea typeface="Calibri" panose="020F0502020204030204" pitchFamily="34" charset="0"/>
                <a:cs typeface="Arial" panose="020B0604020202020204" pitchFamily="34" charset="0"/>
              </a:rPr>
            </a:br>
            <a:r>
              <a:rPr lang="en-GB" sz="1800">
                <a:effectLst/>
                <a:latin typeface="Calibri" panose="020F0502020204030204" pitchFamily="34" charset="0"/>
                <a:ea typeface="Calibri" panose="020F0502020204030204" pitchFamily="34" charset="0"/>
                <a:cs typeface="Calibri" panose="020F0502020204030204" pitchFamily="34" charset="0"/>
              </a:rPr>
              <a:t>When to contact your personal tutor: </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Questions about your academic studies</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Personal issues</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Professional development</a:t>
            </a:r>
          </a:p>
          <a:p>
            <a:pPr marL="342900" lvl="0" indent="-342900">
              <a:lnSpc>
                <a:spcPct val="107000"/>
              </a:lnSpc>
              <a:spcAft>
                <a:spcPts val="0"/>
              </a:spcAft>
              <a:buFont typeface="Symbol" panose="05050102010706020507" pitchFamily="18" charset="2"/>
              <a:buChar char=""/>
            </a:pPr>
            <a:r>
              <a:rPr lang="en-GB" sz="1800">
                <a:latin typeface="Calibri" panose="020F0502020204030204" pitchFamily="34" charset="0"/>
                <a:ea typeface="Calibri" panose="020F0502020204030204" pitchFamily="34" charset="0"/>
                <a:cs typeface="Calibri" panose="020F0502020204030204" pitchFamily="34" charset="0"/>
              </a:rPr>
              <a:t>Helping you understand feedback on </a:t>
            </a:r>
            <a:br>
              <a:rPr lang="en-GB" sz="1800">
                <a:latin typeface="Calibri" panose="020F0502020204030204" pitchFamily="34" charset="0"/>
                <a:ea typeface="Calibri" panose="020F0502020204030204" pitchFamily="34" charset="0"/>
                <a:cs typeface="Calibri" panose="020F0502020204030204" pitchFamily="34" charset="0"/>
              </a:rPr>
            </a:br>
            <a:r>
              <a:rPr lang="en-GB" sz="1800">
                <a:latin typeface="Calibri" panose="020F0502020204030204" pitchFamily="34" charset="0"/>
                <a:ea typeface="Calibri" panose="020F0502020204030204" pitchFamily="34" charset="0"/>
                <a:cs typeface="Calibri" panose="020F0502020204030204" pitchFamily="34" charset="0"/>
              </a:rPr>
              <a:t>assignments and how to improve</a:t>
            </a:r>
          </a:p>
          <a:p>
            <a:pPr>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hlinkClick r:id="rId4"/>
              </a:rPr>
              <a:t>Click here </a:t>
            </a:r>
            <a:r>
              <a:rPr lang="en-GB" sz="1800">
                <a:effectLst/>
                <a:latin typeface="Calibri" panose="020F0502020204030204" pitchFamily="34" charset="0"/>
                <a:ea typeface="Calibri" panose="020F0502020204030204" pitchFamily="34" charset="0"/>
                <a:cs typeface="Calibri" panose="020F0502020204030204" pitchFamily="34" charset="0"/>
              </a:rPr>
              <a:t>for more information about personal tutors</a:t>
            </a:r>
          </a:p>
          <a:p>
            <a:pPr marL="342900" lvl="0" indent="-342900">
              <a:lnSpc>
                <a:spcPct val="107000"/>
              </a:lnSpc>
              <a:spcAft>
                <a:spcPts val="0"/>
              </a:spcAft>
              <a:buFont typeface="Symbol" panose="05050102010706020507" pitchFamily="18" charset="2"/>
              <a:buChar char=""/>
            </a:pPr>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marL="285750" lvl="0" indent="-285750">
              <a:lnSpc>
                <a:spcPct val="107000"/>
              </a:lnSpc>
              <a:spcAft>
                <a:spcPts val="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Email them</a:t>
            </a:r>
          </a:p>
          <a:p>
            <a:pPr marL="285750" lvl="0" indent="-285750">
              <a:lnSpc>
                <a:spcPct val="107000"/>
              </a:lnSpc>
              <a:spcAft>
                <a:spcPts val="0"/>
              </a:spcAft>
              <a:buFont typeface="Arial" panose="020B0604020202020204" pitchFamily="34" charset="0"/>
              <a:buChar char="•"/>
            </a:pPr>
            <a:r>
              <a:rPr lang="en-GB" sz="1800">
                <a:latin typeface="Calibri" panose="020F0502020204030204" pitchFamily="34" charset="0"/>
                <a:ea typeface="Calibri" panose="020F0502020204030204" pitchFamily="34" charset="0"/>
                <a:cs typeface="Calibri" panose="020F0502020204030204" pitchFamily="34" charset="0"/>
              </a:rPr>
              <a:t>Go to their ‘office hours’ drop ins</a:t>
            </a:r>
          </a:p>
        </p:txBody>
      </p:sp>
      <p:pic>
        <p:nvPicPr>
          <p:cNvPr id="1026" name="Picture 2">
            <a:extLst>
              <a:ext uri="{FF2B5EF4-FFF2-40B4-BE49-F238E27FC236}">
                <a16:creationId xmlns:a16="http://schemas.microsoft.com/office/drawing/2014/main" id="{2560AF56-3806-4957-8176-8977E0BB8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0331" y="2420888"/>
            <a:ext cx="2916957" cy="156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92048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015 CAMS 055 Corporate PowerPoint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179512" y="318478"/>
            <a:ext cx="81369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sz="2400">
                <a:solidFill>
                  <a:schemeClr val="tx1"/>
                </a:solidFill>
                <a:latin typeface="Times" pitchFamily="18" charset="0"/>
              </a:defRPr>
            </a:lvl1pPr>
            <a:lvl2pPr marL="742950" indent="-285750" algn="r">
              <a:defRPr sz="2400">
                <a:solidFill>
                  <a:schemeClr val="tx1"/>
                </a:solidFill>
                <a:latin typeface="Times" pitchFamily="18" charset="0"/>
              </a:defRPr>
            </a:lvl2pPr>
            <a:lvl3pPr marL="1143000" indent="-228600" algn="r">
              <a:defRPr sz="2400">
                <a:solidFill>
                  <a:schemeClr val="tx1"/>
                </a:solidFill>
                <a:latin typeface="Times" pitchFamily="18" charset="0"/>
              </a:defRPr>
            </a:lvl3pPr>
            <a:lvl4pPr marL="1600200" indent="-228600" algn="r">
              <a:defRPr sz="2400">
                <a:solidFill>
                  <a:schemeClr val="tx1"/>
                </a:solidFill>
                <a:latin typeface="Times" pitchFamily="18" charset="0"/>
              </a:defRPr>
            </a:lvl4pPr>
            <a:lvl5pPr marL="2057400" indent="-228600" algn="r">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l" eaLnBrk="1" hangingPunct="1">
              <a:lnSpc>
                <a:spcPct val="90000"/>
              </a:lnSpc>
            </a:pP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Education support: </a:t>
            </a:r>
            <a:b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br>
            <a:r>
              <a:rPr lang="en-US" altLang="en-US" sz="4000" b="1" err="1">
                <a:solidFill>
                  <a:srgbClr val="0070C0"/>
                </a:solidFill>
                <a:latin typeface="Calibri" panose="020F0502020204030204" pitchFamily="34" charset="0"/>
                <a:ea typeface="ＭＳ Ｐゴシック" panose="020B0600070205080204" pitchFamily="34" charset="-128"/>
                <a:cs typeface="Arial" panose="020B0604020202020204" pitchFamily="34" charset="0"/>
              </a:rPr>
              <a:t>AccessAbility</a:t>
            </a:r>
            <a:r>
              <a:rPr lang="en-US" altLang="en-US" sz="4000" b="1">
                <a:solidFill>
                  <a:srgbClr val="0070C0"/>
                </a:solidFill>
                <a:latin typeface="Calibri" panose="020F0502020204030204" pitchFamily="34" charset="0"/>
                <a:ea typeface="ＭＳ Ｐゴシック" panose="020B0600070205080204" pitchFamily="34" charset="-128"/>
                <a:cs typeface="Arial" panose="020B0604020202020204" pitchFamily="34" charset="0"/>
              </a:rPr>
              <a:t> (disability support)</a:t>
            </a:r>
          </a:p>
        </p:txBody>
      </p:sp>
      <p:sp>
        <p:nvSpPr>
          <p:cNvPr id="8" name="TextBox 7">
            <a:extLst>
              <a:ext uri="{FF2B5EF4-FFF2-40B4-BE49-F238E27FC236}">
                <a16:creationId xmlns:a16="http://schemas.microsoft.com/office/drawing/2014/main" id="{8D6D0B28-6BE5-4BF5-9A26-95FA3B1A7B1E}"/>
              </a:ext>
            </a:extLst>
          </p:cNvPr>
          <p:cNvSpPr txBox="1"/>
          <p:nvPr/>
        </p:nvSpPr>
        <p:spPr>
          <a:xfrm>
            <a:off x="199936" y="1474015"/>
            <a:ext cx="8424936" cy="1561005"/>
          </a:xfrm>
          <a:prstGeom prst="rect">
            <a:avLst/>
          </a:prstGeom>
          <a:noFill/>
        </p:spPr>
        <p:txBody>
          <a:bodyPr wrap="square" rtlCol="0">
            <a:spAutoFit/>
          </a:bodyPr>
          <a:lstStyle/>
          <a:p>
            <a:pPr>
              <a:lnSpc>
                <a:spcPct val="107000"/>
              </a:lnSpc>
              <a:spcAft>
                <a:spcPts val="0"/>
              </a:spcAft>
            </a:pPr>
            <a:r>
              <a:rPr lang="en-GB" sz="1800" err="1">
                <a:solidFill>
                  <a:srgbClr val="252A2F"/>
                </a:solidFill>
                <a:effectLst/>
                <a:latin typeface="Calibri" panose="020F0502020204030204" pitchFamily="34" charset="0"/>
                <a:ea typeface="Calibri" panose="020F0502020204030204" pitchFamily="34" charset="0"/>
                <a:cs typeface="Calibri" panose="020F0502020204030204" pitchFamily="34" charset="0"/>
              </a:rPr>
              <a:t>AccessAbility</a:t>
            </a:r>
            <a:r>
              <a:rPr lang="en-GB" sz="1800">
                <a:solidFill>
                  <a:srgbClr val="252A2F"/>
                </a:solidFill>
                <a:effectLst/>
                <a:latin typeface="Calibri" panose="020F0502020204030204" pitchFamily="34" charset="0"/>
                <a:ea typeface="Calibri" panose="020F0502020204030204" pitchFamily="34" charset="0"/>
                <a:cs typeface="Calibri" panose="020F0502020204030204" pitchFamily="34" charset="0"/>
              </a:rPr>
              <a:t> is made up of a team of disability specialists dedicated to supporting students with a disability or long-term health condition including Specific Learning Difficulties and Autism Spectrum Conditions</a:t>
            </a:r>
            <a:r>
              <a:rPr lang="en-GB" sz="180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0"/>
              </a:spcAft>
            </a:pPr>
            <a:br>
              <a:rPr lang="en-GB" sz="1800">
                <a:effectLst/>
                <a:latin typeface="Calibri" panose="020F0502020204030204" pitchFamily="34" charset="0"/>
                <a:ea typeface="Calibri" panose="020F0502020204030204" pitchFamily="34" charset="0"/>
                <a:cs typeface="Arial" panose="020B0604020202020204" pitchFamily="34" charset="0"/>
              </a:rPr>
            </a:br>
            <a:endParaRPr lang="en-GB"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AEF5A66-4667-4095-9965-20F75B71377D}"/>
              </a:ext>
            </a:extLst>
          </p:cNvPr>
          <p:cNvSpPr txBox="1"/>
          <p:nvPr/>
        </p:nvSpPr>
        <p:spPr>
          <a:xfrm>
            <a:off x="199936" y="2492896"/>
            <a:ext cx="8424936" cy="4518416"/>
          </a:xfrm>
          <a:prstGeom prst="rect">
            <a:avLst/>
          </a:prstGeom>
          <a:noFill/>
        </p:spPr>
        <p:txBody>
          <a:bodyPr wrap="square" numCol="2" rtlCol="0">
            <a:spAutoFit/>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When to contact </a:t>
            </a:r>
            <a:r>
              <a:rPr lang="en-GB" sz="1800" err="1">
                <a:effectLst/>
                <a:latin typeface="Calibri" panose="020F0502020204030204" pitchFamily="34" charset="0"/>
                <a:ea typeface="Calibri" panose="020F0502020204030204" pitchFamily="34" charset="0"/>
                <a:cs typeface="Calibri" panose="020F0502020204030204" pitchFamily="34" charset="0"/>
              </a:rPr>
              <a:t>AccessAbility</a:t>
            </a:r>
            <a:r>
              <a:rPr lang="en-GB" sz="180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Specific learning difficulties such as dyslexia and dyspraxia</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Asperger Syndrome or Autism Spectrum Conditions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Physical disabilities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Blind or visual impairment</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Deaf or hearing impairment</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Long term medical conditions such as epilepsy, diabetes or arthritis.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endPar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endPar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endParaRPr lang="en-GB" sz="1800">
              <a:solidFill>
                <a:srgbClr val="252A2F"/>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endPar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endParaRPr lang="en-GB" sz="1800">
              <a:solidFill>
                <a:srgbClr val="252A2F"/>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endPar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Temporary injuries, e.g. a broken leg</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800">
                <a:solidFill>
                  <a:srgbClr val="252A2F"/>
                </a:solidFill>
                <a:effectLst/>
                <a:latin typeface="Calibri" panose="020F0502020204030204" pitchFamily="34" charset="0"/>
                <a:ea typeface="Times New Roman" panose="02020603050405020304" pitchFamily="18" charset="0"/>
                <a:cs typeface="Calibri" panose="020F0502020204030204" pitchFamily="34" charset="0"/>
              </a:rPr>
              <a:t>Mental health difficulties and one or more of the above health problems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lvl="0">
              <a:lnSpc>
                <a:spcPct val="107000"/>
              </a:lnSpc>
              <a:spcAft>
                <a:spcPts val="0"/>
              </a:spcAft>
            </a:pPr>
            <a:endParaRPr lang="en-GB" sz="1800">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endParaRPr lang="en-GB" sz="1800">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rPr>
              <a:t>How to access: </a:t>
            </a:r>
          </a:p>
          <a:p>
            <a:pPr lvl="0">
              <a:lnSpc>
                <a:spcPct val="107000"/>
              </a:lnSpc>
              <a:spcAft>
                <a:spcPts val="0"/>
              </a:spcAft>
            </a:pPr>
            <a:r>
              <a:rPr lang="en-GB" sz="1800">
                <a:latin typeface="Calibri" panose="020F0502020204030204" pitchFamily="34" charset="0"/>
                <a:ea typeface="Calibri" panose="020F0502020204030204" pitchFamily="34" charset="0"/>
                <a:cs typeface="Calibri" panose="020F0502020204030204" pitchFamily="34" charset="0"/>
                <a:hlinkClick r:id="rId4"/>
              </a:rPr>
              <a:t>Exeter</a:t>
            </a:r>
            <a:r>
              <a:rPr lang="en-GB" sz="1800">
                <a:latin typeface="Calibri" panose="020F0502020204030204" pitchFamily="34" charset="0"/>
                <a:ea typeface="Calibri" panose="020F0502020204030204" pitchFamily="34" charset="0"/>
                <a:cs typeface="Calibri" panose="020F0502020204030204" pitchFamily="34" charset="0"/>
              </a:rPr>
              <a:t>: 	</a:t>
            </a:r>
            <a:r>
              <a:rPr lang="en-GB" sz="1800">
                <a:latin typeface="Calibri" panose="020F0502020204030204" pitchFamily="34" charset="0"/>
                <a:ea typeface="Calibri" panose="020F0502020204030204" pitchFamily="34" charset="0"/>
                <a:cs typeface="Calibri" panose="020F0502020204030204" pitchFamily="34" charset="0"/>
                <a:hlinkClick r:id="rId5"/>
              </a:rPr>
              <a:t>book an appointment</a:t>
            </a:r>
            <a:br>
              <a:rPr lang="en-GB" sz="1800">
                <a:latin typeface="Calibri" panose="020F0502020204030204" pitchFamily="34" charset="0"/>
                <a:ea typeface="Calibri" panose="020F0502020204030204" pitchFamily="34" charset="0"/>
                <a:cs typeface="Calibri" panose="020F0502020204030204" pitchFamily="34" charset="0"/>
              </a:rPr>
            </a:br>
            <a:r>
              <a:rPr lang="en-GB" sz="1800">
                <a:latin typeface="Calibri" panose="020F0502020204030204" pitchFamily="34" charset="0"/>
                <a:ea typeface="Calibri" panose="020F0502020204030204" pitchFamily="34" charset="0"/>
                <a:cs typeface="Calibri" panose="020F0502020204030204" pitchFamily="34" charset="0"/>
              </a:rPr>
              <a:t>	</a:t>
            </a:r>
            <a:r>
              <a:rPr lang="en-GB" sz="1800">
                <a:latin typeface="Calibri" panose="020F0502020204030204" pitchFamily="34" charset="0"/>
                <a:ea typeface="Calibri" panose="020F0502020204030204" pitchFamily="34" charset="0"/>
                <a:cs typeface="Calibri" panose="020F0502020204030204" pitchFamily="34" charset="0"/>
                <a:hlinkClick r:id="rId6"/>
              </a:rPr>
              <a:t>Virtual drop in session</a:t>
            </a:r>
            <a:endParaRPr lang="en-GB" sz="180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0"/>
              </a:spcAft>
            </a:pPr>
            <a:r>
              <a:rPr lang="en-GB" sz="1800">
                <a:effectLst/>
                <a:latin typeface="Calibri" panose="020F0502020204030204" pitchFamily="34" charset="0"/>
                <a:ea typeface="Calibri" panose="020F0502020204030204" pitchFamily="34" charset="0"/>
                <a:cs typeface="Calibri" panose="020F0502020204030204" pitchFamily="34" charset="0"/>
                <a:hlinkClick r:id="rId7"/>
              </a:rPr>
              <a:t>Penryn</a:t>
            </a:r>
            <a:r>
              <a:rPr lang="en-GB" sz="1800">
                <a:latin typeface="Calibri" panose="020F0502020204030204" pitchFamily="34" charset="0"/>
                <a:ea typeface="Calibri" panose="020F0502020204030204" pitchFamily="34" charset="0"/>
                <a:cs typeface="Calibri" panose="020F0502020204030204" pitchFamily="34" charset="0"/>
              </a:rPr>
              <a:t>: 	</a:t>
            </a:r>
            <a:r>
              <a:rPr lang="en-GB" sz="1800">
                <a:latin typeface="Calibri" panose="020F0502020204030204" pitchFamily="34" charset="0"/>
                <a:ea typeface="Calibri" panose="020F0502020204030204" pitchFamily="34" charset="0"/>
                <a:cs typeface="Calibri" panose="020F0502020204030204" pitchFamily="34" charset="0"/>
                <a:hlinkClick r:id="rId8"/>
              </a:rPr>
              <a:t>book online appointment</a:t>
            </a:r>
            <a:endParaRPr lang="en-GB" sz="18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1301472"/>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5"/>
  <p:tag name="TPOS" val="2"/>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6A3B7F7948EF48AA93BBA6A6ABDE78" ma:contentTypeVersion="12" ma:contentTypeDescription="Create a new document." ma:contentTypeScope="" ma:versionID="4873c50a6cfc6200472373209f656c86">
  <xsd:schema xmlns:xsd="http://www.w3.org/2001/XMLSchema" xmlns:xs="http://www.w3.org/2001/XMLSchema" xmlns:p="http://schemas.microsoft.com/office/2006/metadata/properties" xmlns:ns3="3190fef2-146d-4cb3-88e5-a612589f5e92" xmlns:ns4="1a703673-5156-40d6-bd17-9d77e817651c" targetNamespace="http://schemas.microsoft.com/office/2006/metadata/properties" ma:root="true" ma:fieldsID="4a9893515af4016e98517aaedf3cdc0c" ns3:_="" ns4:_="">
    <xsd:import namespace="3190fef2-146d-4cb3-88e5-a612589f5e92"/>
    <xsd:import namespace="1a703673-5156-40d6-bd17-9d77e817651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90fef2-146d-4cb3-88e5-a612589f5e9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703673-5156-40d6-bd17-9d77e817651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81EBB6-ED40-42C6-8823-4B4FC81CE48E}">
  <ds:schemaRefs>
    <ds:schemaRef ds:uri="http://schemas.microsoft.com/sharepoint/v3/contenttype/forms"/>
  </ds:schemaRefs>
</ds:datastoreItem>
</file>

<file path=customXml/itemProps2.xml><?xml version="1.0" encoding="utf-8"?>
<ds:datastoreItem xmlns:ds="http://schemas.openxmlformats.org/officeDocument/2006/customXml" ds:itemID="{00602361-E374-4AD5-B932-BD16BE435141}">
  <ds:schemaRefs>
    <ds:schemaRef ds:uri="1a703673-5156-40d6-bd17-9d77e817651c"/>
    <ds:schemaRef ds:uri="3190fef2-146d-4cb3-88e5-a612589f5e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0672F87-2D33-459A-ACDD-CA803CC539E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2093</Words>
  <Application>Microsoft Office PowerPoint</Application>
  <PresentationFormat>On-screen Show (4:3)</PresentationFormat>
  <Paragraphs>286</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Symbol</vt:lpstr>
      <vt:lpstr>Times</vt:lpstr>
      <vt:lpstr>Times New Roman</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Exeter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Chinn</dc:creator>
  <cp:lastModifiedBy>O'Hara, Sue</cp:lastModifiedBy>
  <cp:revision>1</cp:revision>
  <cp:lastPrinted>2014-09-17T08:01:14Z</cp:lastPrinted>
  <dcterms:created xsi:type="dcterms:W3CDTF">2005-10-05T10:05:43Z</dcterms:created>
  <dcterms:modified xsi:type="dcterms:W3CDTF">2021-08-03T17:23:39Z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0x010100B26A3B7F7948EF48AA93BBA6A6ABDE78</vt:lpwstr>
  </property>
</Properties>
</file>